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9" d="100"/>
          <a:sy n="39" d="100"/>
        </p:scale>
        <p:origin x="2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2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3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7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8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86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04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4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60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1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0782-9FA0-40BA-99CC-31360239EF3F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imgres?imgurl=http://www.lpbaudelaire.fr/wp-content/uploads/communication-entreprise.jpg&amp;imgrefurl=http://www.lpbaudelaire.fr/forum-entreprises/communication-entreprise/&amp;docid=TXJvauMlRY2FsM&amp;tbnid=eENVfTGI0ZfMIM:&amp;vet=10ahUKEwjhvpmtobPdAhUpyYUKHc2LDrkQMwg5KAkwCQ..i&amp;w=1024&amp;h=655&amp;bih=651&amp;biw=1366&amp;q=communication%20entreprise&amp;ved=0ahUKEwjhvpmtobPdAhUpyYUKHc2LDrkQMwg5KAkwCQ&amp;iact=mrc&amp;uact=8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cedperformances.com/" TargetMode="External"/><Relationship Id="rId5" Type="http://schemas.openxmlformats.org/officeDocument/2006/relationships/hyperlink" Target="mailto:contact@accedperformances.fr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5A731-9A25-472F-83CE-4300D053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3" y="2031815"/>
            <a:ext cx="5915025" cy="675176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de parole en public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9B392-C048-41C9-A0AD-B06FAF16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23" y="3455891"/>
            <a:ext cx="3843837" cy="52802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Objectifs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Prendre conscience de l’impact personnel de ses prises de parole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Renforcer sa présence par la maîtrise du langage non verbal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Adapter son discours à la cible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Structurer la présentation pour retenir l’attention de l’auditoire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Compétence travaillées 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Se préparer physiquement et mentalement, apprivoiser le trac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Maîtriser les outils non verbaux pour renforcer l’impact des prises de parole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Faire la différence entre « message » et ‘thème d’intervention »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Préparer des présentations claires et qui captent l’attention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Maîtriser les interactions avec le public, oser faire participer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grandes étapes :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1- Communiquer c’est quoi ?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2- Les Piliers du langage non verbal 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3- Préparer son intervention autour d’un message – quelles questions se poser ?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4- Structurer : une logique claire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5- Capter l’attention : la force du langage analogique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6- Lancer la présentation : les accroches</a:t>
            </a:r>
          </a:p>
          <a:p>
            <a:pPr marL="0" indent="0" algn="ctr">
              <a:spcBef>
                <a:spcPts val="0"/>
              </a:spcBef>
              <a:buNone/>
            </a:pPr>
            <a:endParaRPr lang="fr-FR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600" dirty="0">
              <a:latin typeface="Arial" panose="020B0604020202020204" pitchFamily="34" charset="0"/>
            </a:endParaRPr>
          </a:p>
        </p:txBody>
      </p:sp>
      <p:pic>
        <p:nvPicPr>
          <p:cNvPr id="4" name="Espace réservé du contenu 12">
            <a:extLst>
              <a:ext uri="{FF2B5EF4-FFF2-40B4-BE49-F238E27FC236}">
                <a16:creationId xmlns:a16="http://schemas.microsoft.com/office/drawing/2014/main" id="{24515FB2-4173-4085-A379-78278B18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788913"/>
            <a:ext cx="1577086" cy="1115294"/>
          </a:xfrm>
          <a:prstGeom prst="rect">
            <a:avLst/>
          </a:prstGeom>
        </p:spPr>
      </p:pic>
      <p:pic>
        <p:nvPicPr>
          <p:cNvPr id="5" name="Image 4" descr="C:\Users\Stephanie\AppData\Local\Microsoft\Windows\INetCache\Content.MSO\B21C2AA7.tmp">
            <a:hlinkClick r:id="rId3"/>
            <a:extLst>
              <a:ext uri="{FF2B5EF4-FFF2-40B4-BE49-F238E27FC236}">
                <a16:creationId xmlns:a16="http://schemas.microsoft.com/office/drawing/2014/main" id="{5C0FB6FD-8A68-4411-8A2F-0B398036B1E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66" y="851856"/>
            <a:ext cx="1502742" cy="9883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7F85BE34-3C4C-472B-B05E-BA6FAD02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06227"/>
              </p:ext>
            </p:extLst>
          </p:nvPr>
        </p:nvGraphicFramePr>
        <p:xfrm>
          <a:off x="4512287" y="3273412"/>
          <a:ext cx="1871661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661">
                  <a:extLst>
                    <a:ext uri="{9D8B030D-6E8A-4147-A177-3AD203B41FA5}">
                      <a16:colId xmlns:a16="http://schemas.microsoft.com/office/drawing/2014/main" val="22758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Durée &amp; prix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à 2 jours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39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Modalités et délais d’accès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32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Formation en présentiel ou distanciel</a:t>
                      </a:r>
                    </a:p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Demande au moins 3 semaines avant la date souhaitée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6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visé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45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Manager et encadrant de proximité </a:t>
                      </a:r>
                      <a:endParaRPr lang="fr-F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21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Prérequis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63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ne nécessite pas de prérequis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7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Formatrice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Laurence COMPAIN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9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Accessibilité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peut s’adresser aux personnes en situation de handicap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9421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A271C10-85DF-4549-9841-B15255A63A22}"/>
              </a:ext>
            </a:extLst>
          </p:cNvPr>
          <p:cNvSpPr txBox="1"/>
          <p:nvPr/>
        </p:nvSpPr>
        <p:spPr>
          <a:xfrm>
            <a:off x="428929" y="10695201"/>
            <a:ext cx="5918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Acced’Performances SASU – 4-6, Rue des Chauffours – CS70006 – 95095 CERGY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01.34.46.97.14. / 06.24.73.41.21. e-mail: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contact@accedperformances.fr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www.accedperformances.com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SIRET: 49425323000036 – Déclaration d’activité: 11950448995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elveticaNeueLT Std"/>
              </a:rPr>
              <a:t>								               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 11/2021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671100-879C-4AC6-9152-0CA42D404FF2}"/>
              </a:ext>
            </a:extLst>
          </p:cNvPr>
          <p:cNvSpPr txBox="1"/>
          <p:nvPr/>
        </p:nvSpPr>
        <p:spPr>
          <a:xfrm>
            <a:off x="468923" y="8534325"/>
            <a:ext cx="4132337" cy="2096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Méthode pédagogique et modalités 				d’évaluation :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Questionnaire de positionnement avant la formation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Tour de table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Présentation orale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Mises en situation et jeux de rôles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Bilans et Feedbacks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Questionnaire à chaud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64CD6E-91C4-41C6-9319-21BBCB7EC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0" y="10490062"/>
            <a:ext cx="1374231" cy="7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8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289</Words>
  <Application>Microsoft Office PowerPoint</Application>
  <PresentationFormat>Grand écran</PresentationFormat>
  <Paragraphs>54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HelveticaNeueLT Std</vt:lpstr>
      <vt:lpstr>Wingdings</vt:lpstr>
      <vt:lpstr>Thème Office</vt:lpstr>
      <vt:lpstr>Prise de parole en public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managériale</dc:title>
  <dc:creator>Stéphanie Frapsauce</dc:creator>
  <cp:lastModifiedBy>Stéphanie Frapsauce</cp:lastModifiedBy>
  <cp:revision>11</cp:revision>
  <cp:lastPrinted>2021-11-09T10:43:40Z</cp:lastPrinted>
  <dcterms:created xsi:type="dcterms:W3CDTF">2018-09-11T15:02:54Z</dcterms:created>
  <dcterms:modified xsi:type="dcterms:W3CDTF">2022-02-10T13:11:11Z</dcterms:modified>
</cp:coreProperties>
</file>