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30" d="100"/>
          <a:sy n="130" d="100"/>
        </p:scale>
        <p:origin x="546" y="-6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21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43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7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08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3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86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04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4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60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1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imgres?imgurl=http://www.lpbaudelaire.fr/wp-content/uploads/communication-entreprise.jpg&amp;imgrefurl=http://www.lpbaudelaire.fr/forum-entreprises/communication-entreprise/&amp;docid=TXJvauMlRY2FsM&amp;tbnid=eENVfTGI0ZfMIM:&amp;vet=10ahUKEwjhvpmtobPdAhUpyYUKHc2LDrkQMwg5KAkwCQ..i&amp;w=1024&amp;h=655&amp;bih=651&amp;biw=1366&amp;q=communication%20entreprise&amp;ved=0ahUKEwjhvpmtobPdAhUpyYUKHc2LDrkQMwg5KAkwCQ&amp;iact=mrc&amp;uact=8" TargetMode="External"/><Relationship Id="rId7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cedperformances.com/" TargetMode="External"/><Relationship Id="rId5" Type="http://schemas.openxmlformats.org/officeDocument/2006/relationships/hyperlink" Target="mailto:contact@accedperformances.fr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5A731-9A25-472F-83CE-4300D053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3" y="2031815"/>
            <a:ext cx="5915025" cy="675176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Communication managériale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9B392-C048-41C9-A0AD-B06FAF169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9" y="2945659"/>
            <a:ext cx="3843837" cy="528021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Objectif 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l’issu de cette formation les participants sont capables de :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Développer l'esprit d'équipe et l'intelligence collective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Renforcer leur sentiment d'appartenance à l'entreprise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Avoir une meilleure perception de leurs collaborateurs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Mieux se connaître pour mieux interagir au quotidien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Développer une meilleure communication pour mieux travailler ensemble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Utiliser leurs émotions pour une communication vivante et assertive. </a:t>
            </a:r>
          </a:p>
          <a:p>
            <a:pPr algn="just">
              <a:spcBef>
                <a:spcPts val="0"/>
              </a:spcBef>
              <a:buClr>
                <a:schemeClr val="accent1"/>
              </a:buClr>
            </a:pPr>
            <a:r>
              <a:rPr lang="fr-FR" sz="10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Gagner </a:t>
            </a: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affirmation, en charisme et en légitimité pour mieux communiquer 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Contenu de la formation 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La formation se passera dans un espace modulable sans vidéo projecteur (pas de slides).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Il s’agira de mises en situations.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Les mises en situations se feront parfois par 2 mais le plus souvent seul face au groupe.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Ce qui aura pour effet de permettre aux stagiaires de s’affranchir peu à peu du regard du groupe et d’envisager plus librement de nouvelles postures en communication.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Cette formation a pour exigence de proposer un regard personnalisé sur chaque stagiaire et de permettre, grâce à l’apport du groupe, d’identifier pour chacun, les atouts et les axes d’améliorations.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000" dirty="0">
                <a:latin typeface="Arial" panose="020B0604020202020204" pitchFamily="34" charset="0"/>
              </a:rPr>
              <a:t>Le stagiaire repartira de la formation avec un petit livret dans lequel ses points forts et ses axes d’améliorations seront consignés.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600" dirty="0">
              <a:latin typeface="Arial" panose="020B0604020202020204" pitchFamily="34" charset="0"/>
            </a:endParaRPr>
          </a:p>
        </p:txBody>
      </p:sp>
      <p:pic>
        <p:nvPicPr>
          <p:cNvPr id="4" name="Espace réservé du contenu 12">
            <a:extLst>
              <a:ext uri="{FF2B5EF4-FFF2-40B4-BE49-F238E27FC236}">
                <a16:creationId xmlns:a16="http://schemas.microsoft.com/office/drawing/2014/main" id="{24515FB2-4173-4085-A379-78278B18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788913"/>
            <a:ext cx="1577086" cy="1115294"/>
          </a:xfrm>
          <a:prstGeom prst="rect">
            <a:avLst/>
          </a:prstGeom>
        </p:spPr>
      </p:pic>
      <p:pic>
        <p:nvPicPr>
          <p:cNvPr id="5" name="Image 4" descr="C:\Users\Stephanie\AppData\Local\Microsoft\Windows\INetCache\Content.MSO\B21C2AA7.tmp">
            <a:hlinkClick r:id="rId3"/>
            <a:extLst>
              <a:ext uri="{FF2B5EF4-FFF2-40B4-BE49-F238E27FC236}">
                <a16:creationId xmlns:a16="http://schemas.microsoft.com/office/drawing/2014/main" id="{5C0FB6FD-8A68-4411-8A2F-0B398036B1E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66" y="851856"/>
            <a:ext cx="1502742" cy="9883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7F85BE34-3C4C-472B-B05E-BA6FAD02E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077954"/>
              </p:ext>
            </p:extLst>
          </p:nvPr>
        </p:nvGraphicFramePr>
        <p:xfrm>
          <a:off x="4512287" y="3273412"/>
          <a:ext cx="1871661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661">
                  <a:extLst>
                    <a:ext uri="{9D8B030D-6E8A-4147-A177-3AD203B41FA5}">
                      <a16:colId xmlns:a16="http://schemas.microsoft.com/office/drawing/2014/main" val="22758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Durée</a:t>
                      </a:r>
                      <a:r>
                        <a:rPr lang="fr-FR" dirty="0"/>
                        <a:t> &amp; prix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+mn-lt"/>
                        </a:rPr>
                        <a:t>1 jour – 7 heures</a:t>
                      </a:r>
                    </a:p>
                    <a:p>
                      <a:pPr algn="ctr"/>
                      <a:r>
                        <a:rPr lang="fr-FR" sz="1000" dirty="0">
                          <a:latin typeface="+mn-lt"/>
                        </a:rPr>
                        <a:t>Nous contacter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39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Modalités et délais d’accès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32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Formation en présentiel </a:t>
                      </a:r>
                      <a:r>
                        <a:rPr lang="fr-FR" sz="1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 distanciel</a:t>
                      </a:r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Nous contacter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6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visé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45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Manager et encadrant de proximité </a:t>
                      </a:r>
                      <a:endParaRPr lang="fr-F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21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Prérequis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63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ne nécessite pas de prérequis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7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Formateur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Jean-Louis CASSARINO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94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Accessibilité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1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peut s’adresser aux personnes en situation de handicap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694215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A271C10-85DF-4549-9841-B15255A63A22}"/>
              </a:ext>
            </a:extLst>
          </p:cNvPr>
          <p:cNvSpPr txBox="1"/>
          <p:nvPr/>
        </p:nvSpPr>
        <p:spPr>
          <a:xfrm>
            <a:off x="428929" y="10695201"/>
            <a:ext cx="5918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Acced’Performances SASU – 4-6, Rue des Chauffours – CS70006 – 95095 CERGY</a:t>
            </a: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01.34.46.97.14. / 06.24.73.41.21. e-mail: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contact@accedperformances.fr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www.accedperformances.com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SIRET: 49425323000036 – Déclaration d’activité: 11950448995</a:t>
            </a:r>
          </a:p>
          <a:p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elveticaNeueLT Std"/>
              </a:rPr>
              <a:t>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 11/2022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671100-879C-4AC6-9152-0CA42D404FF2}"/>
              </a:ext>
            </a:extLst>
          </p:cNvPr>
          <p:cNvSpPr txBox="1"/>
          <p:nvPr/>
        </p:nvSpPr>
        <p:spPr>
          <a:xfrm>
            <a:off x="510588" y="8079390"/>
            <a:ext cx="5383033" cy="266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Méthode pédagogique 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s’agit d’utiliser des exercices issus de la pratique théâtrale.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axes importants de la communication : Le non verbal et le para verbal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communication non verbale représente plus de 50% de l’impact du message.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communication non verbale désigne la communication n’ayant aucun recours aux mots, au ton, au timbre de la voix ? Elle désigne donc l’ensemble des gestes, l’attitude, le regard, les émotions, l’image générale qui est projetée dans la communication.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stagiaires vont s’approprier tout au long de la formation de nouvelles postures issues des techniques : Ancrage au sol, Présence / Regard, Voix, Gestuelle, Gestion des émotions, Affirmation et Leadership, Congruence / assertivité, La fonction / le rôle du manager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932DC5-C69E-44DC-864E-72CA9633A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0" y="10490062"/>
            <a:ext cx="1374231" cy="7348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6D6477-EBB3-3FC3-4EEA-7E3B5A41094E}"/>
              </a:ext>
            </a:extLst>
          </p:cNvPr>
          <p:cNvSpPr txBox="1"/>
          <p:nvPr/>
        </p:nvSpPr>
        <p:spPr>
          <a:xfrm>
            <a:off x="5132439" y="11171903"/>
            <a:ext cx="155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i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certification qualité a été délivrée au titre des actions de formations</a:t>
            </a:r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800387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448</Words>
  <Application>Microsoft Office PowerPoint</Application>
  <PresentationFormat>Grand écran</PresentationFormat>
  <Paragraphs>52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HelveticaNeueLT Std</vt:lpstr>
      <vt:lpstr>Thème Office</vt:lpstr>
      <vt:lpstr>La Communication managériale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managériale</dc:title>
  <dc:creator>Stéphanie Frapsauce</dc:creator>
  <cp:lastModifiedBy>Stéphanie Frapsauce</cp:lastModifiedBy>
  <cp:revision>12</cp:revision>
  <cp:lastPrinted>2021-11-09T10:43:40Z</cp:lastPrinted>
  <dcterms:created xsi:type="dcterms:W3CDTF">2018-09-11T15:02:54Z</dcterms:created>
  <dcterms:modified xsi:type="dcterms:W3CDTF">2023-06-13T11:41:18Z</dcterms:modified>
</cp:coreProperties>
</file>