
<file path=[Content_Types].xml><?xml version="1.0" encoding="utf-8"?>
<Types xmlns="http://schemas.openxmlformats.org/package/2006/content-types">
  <Default Extension="jpeg" ContentType="image/jpeg"/>
  <Default Extension="jp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7" r:id="rId2"/>
  </p:sldIdLst>
  <p:sldSz cx="6858000" cy="12192000"/>
  <p:notesSz cx="6889750" cy="10021888"/>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Style moyen 2 - Accentuation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00" autoAdjust="0"/>
    <p:restoredTop sz="94660"/>
  </p:normalViewPr>
  <p:slideViewPr>
    <p:cSldViewPr snapToGrid="0">
      <p:cViewPr>
        <p:scale>
          <a:sx n="100" d="100"/>
          <a:sy n="100" d="100"/>
        </p:scale>
        <p:origin x="1176" y="-4470"/>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3"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tableStyles" Target="tableStyles.xml"/><Relationship Id="rId5" Type="http://schemas.openxmlformats.org/officeDocument/2006/relationships/theme" Target="theme/theme1.xml"/><Relationship Id="rId4"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e de titre">
    <p:spTree>
      <p:nvGrpSpPr>
        <p:cNvPr id="1" name=""/>
        <p:cNvGrpSpPr/>
        <p:nvPr/>
      </p:nvGrpSpPr>
      <p:grpSpPr>
        <a:xfrm>
          <a:off x="0" y="0"/>
          <a:ext cx="0" cy="0"/>
          <a:chOff x="0" y="0"/>
          <a:chExt cx="0" cy="0"/>
        </a:xfrm>
      </p:grpSpPr>
      <p:sp>
        <p:nvSpPr>
          <p:cNvPr id="2" name="Title 1"/>
          <p:cNvSpPr>
            <a:spLocks noGrp="1"/>
          </p:cNvSpPr>
          <p:nvPr>
            <p:ph type="ctrTitle"/>
          </p:nvPr>
        </p:nvSpPr>
        <p:spPr>
          <a:xfrm>
            <a:off x="514350" y="1995312"/>
            <a:ext cx="5829300" cy="4244622"/>
          </a:xfrm>
        </p:spPr>
        <p:txBody>
          <a:bodyPr anchor="b"/>
          <a:lstStyle>
            <a:lvl1pPr algn="ctr">
              <a:defRPr sz="4500"/>
            </a:lvl1pPr>
          </a:lstStyle>
          <a:p>
            <a:r>
              <a:rPr lang="fr-FR"/>
              <a:t>Modifiez le style du titre</a:t>
            </a:r>
            <a:endParaRPr lang="en-US" dirty="0"/>
          </a:p>
        </p:txBody>
      </p:sp>
      <p:sp>
        <p:nvSpPr>
          <p:cNvPr id="3" name="Subtitle 2"/>
          <p:cNvSpPr>
            <a:spLocks noGrp="1"/>
          </p:cNvSpPr>
          <p:nvPr>
            <p:ph type="subTitle" idx="1"/>
          </p:nvPr>
        </p:nvSpPr>
        <p:spPr>
          <a:xfrm>
            <a:off x="857250" y="6403623"/>
            <a:ext cx="5143500" cy="2943577"/>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fr-FR"/>
              <a:t>Modifiez le style des sous-titres du masque</a:t>
            </a:r>
            <a:endParaRPr lang="en-US" dirty="0"/>
          </a:p>
        </p:txBody>
      </p:sp>
      <p:sp>
        <p:nvSpPr>
          <p:cNvPr id="4" name="Date Placeholder 3"/>
          <p:cNvSpPr>
            <a:spLocks noGrp="1"/>
          </p:cNvSpPr>
          <p:nvPr>
            <p:ph type="dt" sz="half" idx="10"/>
          </p:nvPr>
        </p:nvSpPr>
        <p:spPr/>
        <p:txBody>
          <a:bodyPr/>
          <a:lstStyle/>
          <a:p>
            <a:fld id="{9B150782-9FA0-40BA-99CC-31360239EF3F}" type="datetimeFigureOut">
              <a:rPr lang="fr-FR" smtClean="0"/>
              <a:t>13/06/2023</a:t>
            </a:fld>
            <a:endParaRPr lang="fr-FR"/>
          </a:p>
        </p:txBody>
      </p:sp>
      <p:sp>
        <p:nvSpPr>
          <p:cNvPr id="5" name="Footer Placeholder 4"/>
          <p:cNvSpPr>
            <a:spLocks noGrp="1"/>
          </p:cNvSpPr>
          <p:nvPr>
            <p:ph type="ftr" sz="quarter" idx="11"/>
          </p:nvPr>
        </p:nvSpPr>
        <p:spPr/>
        <p:txBody>
          <a:bodyPr/>
          <a:lstStyle/>
          <a:p>
            <a:endParaRPr lang="fr-FR"/>
          </a:p>
        </p:txBody>
      </p:sp>
      <p:sp>
        <p:nvSpPr>
          <p:cNvPr id="6" name="Slide Number Placeholder 5"/>
          <p:cNvSpPr>
            <a:spLocks noGrp="1"/>
          </p:cNvSpPr>
          <p:nvPr>
            <p:ph type="sldNum" sz="quarter" idx="12"/>
          </p:nvPr>
        </p:nvSpPr>
        <p:spPr/>
        <p:txBody>
          <a:bodyPr/>
          <a:lstStyle/>
          <a:p>
            <a:fld id="{CD01E93A-3919-4323-9E03-8BD1FCB6B679}" type="slidenum">
              <a:rPr lang="fr-FR" smtClean="0"/>
              <a:t>‹N°›</a:t>
            </a:fld>
            <a:endParaRPr lang="fr-FR"/>
          </a:p>
        </p:txBody>
      </p:sp>
    </p:spTree>
    <p:extLst>
      <p:ext uri="{BB962C8B-B14F-4D97-AF65-F5344CB8AC3E}">
        <p14:creationId xmlns:p14="http://schemas.microsoft.com/office/powerpoint/2010/main" val="238021205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a:t>Modifiez le style du titre</a:t>
            </a:r>
            <a:endParaRPr lang="en-US" dirty="0"/>
          </a:p>
        </p:txBody>
      </p:sp>
      <p:sp>
        <p:nvSpPr>
          <p:cNvPr id="3" name="Content Placeholder 2"/>
          <p:cNvSpPr>
            <a:spLocks noGrp="1"/>
          </p:cNvSpPr>
          <p:nvPr>
            <p:ph idx="1"/>
          </p:nvPr>
        </p:nvSpPr>
        <p:spPr/>
        <p:txBody>
          <a:body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Date Placeholder 3"/>
          <p:cNvSpPr>
            <a:spLocks noGrp="1"/>
          </p:cNvSpPr>
          <p:nvPr>
            <p:ph type="dt" sz="half" idx="10"/>
          </p:nvPr>
        </p:nvSpPr>
        <p:spPr/>
        <p:txBody>
          <a:bodyPr/>
          <a:lstStyle/>
          <a:p>
            <a:fld id="{9B150782-9FA0-40BA-99CC-31360239EF3F}" type="datetimeFigureOut">
              <a:rPr lang="fr-FR" smtClean="0"/>
              <a:t>13/06/2023</a:t>
            </a:fld>
            <a:endParaRPr lang="fr-FR"/>
          </a:p>
        </p:txBody>
      </p:sp>
      <p:sp>
        <p:nvSpPr>
          <p:cNvPr id="5" name="Footer Placeholder 4"/>
          <p:cNvSpPr>
            <a:spLocks noGrp="1"/>
          </p:cNvSpPr>
          <p:nvPr>
            <p:ph type="ftr" sz="quarter" idx="11"/>
          </p:nvPr>
        </p:nvSpPr>
        <p:spPr/>
        <p:txBody>
          <a:bodyPr/>
          <a:lstStyle/>
          <a:p>
            <a:endParaRPr lang="fr-FR"/>
          </a:p>
        </p:txBody>
      </p:sp>
      <p:sp>
        <p:nvSpPr>
          <p:cNvPr id="6" name="Slide Number Placeholder 5"/>
          <p:cNvSpPr>
            <a:spLocks noGrp="1"/>
          </p:cNvSpPr>
          <p:nvPr>
            <p:ph type="sldNum" sz="quarter" idx="12"/>
          </p:nvPr>
        </p:nvSpPr>
        <p:spPr/>
        <p:txBody>
          <a:bodyPr/>
          <a:lstStyle/>
          <a:p>
            <a:fld id="{CD01E93A-3919-4323-9E03-8BD1FCB6B679}" type="slidenum">
              <a:rPr lang="fr-FR" smtClean="0"/>
              <a:t>‹N°›</a:t>
            </a:fld>
            <a:endParaRPr lang="fr-FR"/>
          </a:p>
        </p:txBody>
      </p:sp>
    </p:spTree>
    <p:extLst>
      <p:ext uri="{BB962C8B-B14F-4D97-AF65-F5344CB8AC3E}">
        <p14:creationId xmlns:p14="http://schemas.microsoft.com/office/powerpoint/2010/main" val="279143379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Titre de section">
    <p:spTree>
      <p:nvGrpSpPr>
        <p:cNvPr id="1" name=""/>
        <p:cNvGrpSpPr/>
        <p:nvPr/>
      </p:nvGrpSpPr>
      <p:grpSpPr>
        <a:xfrm>
          <a:off x="0" y="0"/>
          <a:ext cx="0" cy="0"/>
          <a:chOff x="0" y="0"/>
          <a:chExt cx="0" cy="0"/>
        </a:xfrm>
      </p:grpSpPr>
      <p:sp>
        <p:nvSpPr>
          <p:cNvPr id="2" name="Title 1"/>
          <p:cNvSpPr>
            <a:spLocks noGrp="1"/>
          </p:cNvSpPr>
          <p:nvPr>
            <p:ph type="title"/>
          </p:nvPr>
        </p:nvSpPr>
        <p:spPr>
          <a:xfrm>
            <a:off x="467916" y="3039537"/>
            <a:ext cx="5915025" cy="5071532"/>
          </a:xfrm>
        </p:spPr>
        <p:txBody>
          <a:bodyPr anchor="b"/>
          <a:lstStyle>
            <a:lvl1pPr>
              <a:defRPr sz="4500"/>
            </a:lvl1pPr>
          </a:lstStyle>
          <a:p>
            <a:r>
              <a:rPr lang="fr-FR"/>
              <a:t>Modifiez le style du titre</a:t>
            </a:r>
            <a:endParaRPr lang="en-US" dirty="0"/>
          </a:p>
        </p:txBody>
      </p:sp>
      <p:sp>
        <p:nvSpPr>
          <p:cNvPr id="3" name="Text Placeholder 2"/>
          <p:cNvSpPr>
            <a:spLocks noGrp="1"/>
          </p:cNvSpPr>
          <p:nvPr>
            <p:ph type="body" idx="1"/>
          </p:nvPr>
        </p:nvSpPr>
        <p:spPr>
          <a:xfrm>
            <a:off x="467916" y="8159048"/>
            <a:ext cx="5915025" cy="2666999"/>
          </a:xfrm>
        </p:spPr>
        <p:txBody>
          <a:bodyPr/>
          <a:lstStyle>
            <a:lvl1pPr marL="0" indent="0">
              <a:buNone/>
              <a:defRPr sz="1800">
                <a:solidFill>
                  <a:schemeClr val="tx1"/>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fr-FR"/>
              <a:t>Modifier les styles du texte du masque</a:t>
            </a:r>
          </a:p>
        </p:txBody>
      </p:sp>
      <p:sp>
        <p:nvSpPr>
          <p:cNvPr id="4" name="Date Placeholder 3"/>
          <p:cNvSpPr>
            <a:spLocks noGrp="1"/>
          </p:cNvSpPr>
          <p:nvPr>
            <p:ph type="dt" sz="half" idx="10"/>
          </p:nvPr>
        </p:nvSpPr>
        <p:spPr/>
        <p:txBody>
          <a:bodyPr/>
          <a:lstStyle/>
          <a:p>
            <a:fld id="{9B150782-9FA0-40BA-99CC-31360239EF3F}" type="datetimeFigureOut">
              <a:rPr lang="fr-FR" smtClean="0"/>
              <a:t>13/06/2023</a:t>
            </a:fld>
            <a:endParaRPr lang="fr-FR"/>
          </a:p>
        </p:txBody>
      </p:sp>
      <p:sp>
        <p:nvSpPr>
          <p:cNvPr id="5" name="Footer Placeholder 4"/>
          <p:cNvSpPr>
            <a:spLocks noGrp="1"/>
          </p:cNvSpPr>
          <p:nvPr>
            <p:ph type="ftr" sz="quarter" idx="11"/>
          </p:nvPr>
        </p:nvSpPr>
        <p:spPr/>
        <p:txBody>
          <a:bodyPr/>
          <a:lstStyle/>
          <a:p>
            <a:endParaRPr lang="fr-FR"/>
          </a:p>
        </p:txBody>
      </p:sp>
      <p:sp>
        <p:nvSpPr>
          <p:cNvPr id="6" name="Slide Number Placeholder 5"/>
          <p:cNvSpPr>
            <a:spLocks noGrp="1"/>
          </p:cNvSpPr>
          <p:nvPr>
            <p:ph type="sldNum" sz="quarter" idx="12"/>
          </p:nvPr>
        </p:nvSpPr>
        <p:spPr/>
        <p:txBody>
          <a:bodyPr/>
          <a:lstStyle/>
          <a:p>
            <a:fld id="{CD01E93A-3919-4323-9E03-8BD1FCB6B679}" type="slidenum">
              <a:rPr lang="fr-FR" smtClean="0"/>
              <a:t>‹N°›</a:t>
            </a:fld>
            <a:endParaRPr lang="fr-FR"/>
          </a:p>
        </p:txBody>
      </p:sp>
    </p:spTree>
    <p:extLst>
      <p:ext uri="{BB962C8B-B14F-4D97-AF65-F5344CB8AC3E}">
        <p14:creationId xmlns:p14="http://schemas.microsoft.com/office/powerpoint/2010/main" val="178537445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a:t>Modifiez le style du titre</a:t>
            </a:r>
            <a:endParaRPr lang="en-US" dirty="0"/>
          </a:p>
        </p:txBody>
      </p:sp>
      <p:sp>
        <p:nvSpPr>
          <p:cNvPr id="3" name="Content Placeholder 2"/>
          <p:cNvSpPr>
            <a:spLocks noGrp="1"/>
          </p:cNvSpPr>
          <p:nvPr>
            <p:ph sz="half" idx="1"/>
          </p:nvPr>
        </p:nvSpPr>
        <p:spPr>
          <a:xfrm>
            <a:off x="471488" y="3245556"/>
            <a:ext cx="2914650" cy="7735712"/>
          </a:xfrm>
        </p:spPr>
        <p:txBody>
          <a:body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Content Placeholder 3"/>
          <p:cNvSpPr>
            <a:spLocks noGrp="1"/>
          </p:cNvSpPr>
          <p:nvPr>
            <p:ph sz="half" idx="2"/>
          </p:nvPr>
        </p:nvSpPr>
        <p:spPr>
          <a:xfrm>
            <a:off x="3471863" y="3245556"/>
            <a:ext cx="2914650" cy="7735712"/>
          </a:xfrm>
        </p:spPr>
        <p:txBody>
          <a:body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5" name="Date Placeholder 4"/>
          <p:cNvSpPr>
            <a:spLocks noGrp="1"/>
          </p:cNvSpPr>
          <p:nvPr>
            <p:ph type="dt" sz="half" idx="10"/>
          </p:nvPr>
        </p:nvSpPr>
        <p:spPr/>
        <p:txBody>
          <a:bodyPr/>
          <a:lstStyle/>
          <a:p>
            <a:fld id="{9B150782-9FA0-40BA-99CC-31360239EF3F}" type="datetimeFigureOut">
              <a:rPr lang="fr-FR" smtClean="0"/>
              <a:t>13/06/2023</a:t>
            </a:fld>
            <a:endParaRPr lang="fr-FR"/>
          </a:p>
        </p:txBody>
      </p:sp>
      <p:sp>
        <p:nvSpPr>
          <p:cNvPr id="6" name="Footer Placeholder 5"/>
          <p:cNvSpPr>
            <a:spLocks noGrp="1"/>
          </p:cNvSpPr>
          <p:nvPr>
            <p:ph type="ftr" sz="quarter" idx="11"/>
          </p:nvPr>
        </p:nvSpPr>
        <p:spPr/>
        <p:txBody>
          <a:bodyPr/>
          <a:lstStyle/>
          <a:p>
            <a:endParaRPr lang="fr-FR"/>
          </a:p>
        </p:txBody>
      </p:sp>
      <p:sp>
        <p:nvSpPr>
          <p:cNvPr id="7" name="Slide Number Placeholder 6"/>
          <p:cNvSpPr>
            <a:spLocks noGrp="1"/>
          </p:cNvSpPr>
          <p:nvPr>
            <p:ph type="sldNum" sz="quarter" idx="12"/>
          </p:nvPr>
        </p:nvSpPr>
        <p:spPr/>
        <p:txBody>
          <a:bodyPr/>
          <a:lstStyle/>
          <a:p>
            <a:fld id="{CD01E93A-3919-4323-9E03-8BD1FCB6B679}" type="slidenum">
              <a:rPr lang="fr-FR" smtClean="0"/>
              <a:t>‹N°›</a:t>
            </a:fld>
            <a:endParaRPr lang="fr-FR"/>
          </a:p>
        </p:txBody>
      </p:sp>
    </p:spTree>
    <p:extLst>
      <p:ext uri="{BB962C8B-B14F-4D97-AF65-F5344CB8AC3E}">
        <p14:creationId xmlns:p14="http://schemas.microsoft.com/office/powerpoint/2010/main" val="260808015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le 1"/>
          <p:cNvSpPr>
            <a:spLocks noGrp="1"/>
          </p:cNvSpPr>
          <p:nvPr>
            <p:ph type="title"/>
          </p:nvPr>
        </p:nvSpPr>
        <p:spPr>
          <a:xfrm>
            <a:off x="472381" y="649114"/>
            <a:ext cx="5915025" cy="2356556"/>
          </a:xfrm>
        </p:spPr>
        <p:txBody>
          <a:bodyPr/>
          <a:lstStyle/>
          <a:p>
            <a:r>
              <a:rPr lang="fr-FR"/>
              <a:t>Modifiez le style du titre</a:t>
            </a:r>
            <a:endParaRPr lang="en-US" dirty="0"/>
          </a:p>
        </p:txBody>
      </p:sp>
      <p:sp>
        <p:nvSpPr>
          <p:cNvPr id="3" name="Text Placeholder 2"/>
          <p:cNvSpPr>
            <a:spLocks noGrp="1"/>
          </p:cNvSpPr>
          <p:nvPr>
            <p:ph type="body" idx="1"/>
          </p:nvPr>
        </p:nvSpPr>
        <p:spPr>
          <a:xfrm>
            <a:off x="472381" y="2988734"/>
            <a:ext cx="2901255" cy="146473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fr-FR"/>
              <a:t>Modifier les styles du texte du masque</a:t>
            </a:r>
          </a:p>
        </p:txBody>
      </p:sp>
      <p:sp>
        <p:nvSpPr>
          <p:cNvPr id="4" name="Content Placeholder 3"/>
          <p:cNvSpPr>
            <a:spLocks noGrp="1"/>
          </p:cNvSpPr>
          <p:nvPr>
            <p:ph sz="half" idx="2"/>
          </p:nvPr>
        </p:nvSpPr>
        <p:spPr>
          <a:xfrm>
            <a:off x="472381" y="4453467"/>
            <a:ext cx="2901255" cy="6550379"/>
          </a:xfrm>
        </p:spPr>
        <p:txBody>
          <a:body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5" name="Text Placeholder 4"/>
          <p:cNvSpPr>
            <a:spLocks noGrp="1"/>
          </p:cNvSpPr>
          <p:nvPr>
            <p:ph type="body" sz="quarter" idx="3"/>
          </p:nvPr>
        </p:nvSpPr>
        <p:spPr>
          <a:xfrm>
            <a:off x="3471863" y="2988734"/>
            <a:ext cx="2915543" cy="146473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fr-FR"/>
              <a:t>Modifier les styles du texte du masque</a:t>
            </a:r>
          </a:p>
        </p:txBody>
      </p:sp>
      <p:sp>
        <p:nvSpPr>
          <p:cNvPr id="6" name="Content Placeholder 5"/>
          <p:cNvSpPr>
            <a:spLocks noGrp="1"/>
          </p:cNvSpPr>
          <p:nvPr>
            <p:ph sz="quarter" idx="4"/>
          </p:nvPr>
        </p:nvSpPr>
        <p:spPr>
          <a:xfrm>
            <a:off x="3471863" y="4453467"/>
            <a:ext cx="2915543" cy="6550379"/>
          </a:xfrm>
        </p:spPr>
        <p:txBody>
          <a:body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7" name="Date Placeholder 6"/>
          <p:cNvSpPr>
            <a:spLocks noGrp="1"/>
          </p:cNvSpPr>
          <p:nvPr>
            <p:ph type="dt" sz="half" idx="10"/>
          </p:nvPr>
        </p:nvSpPr>
        <p:spPr/>
        <p:txBody>
          <a:bodyPr/>
          <a:lstStyle/>
          <a:p>
            <a:fld id="{9B150782-9FA0-40BA-99CC-31360239EF3F}" type="datetimeFigureOut">
              <a:rPr lang="fr-FR" smtClean="0"/>
              <a:t>13/06/2023</a:t>
            </a:fld>
            <a:endParaRPr lang="fr-FR"/>
          </a:p>
        </p:txBody>
      </p:sp>
      <p:sp>
        <p:nvSpPr>
          <p:cNvPr id="8" name="Footer Placeholder 7"/>
          <p:cNvSpPr>
            <a:spLocks noGrp="1"/>
          </p:cNvSpPr>
          <p:nvPr>
            <p:ph type="ftr" sz="quarter" idx="11"/>
          </p:nvPr>
        </p:nvSpPr>
        <p:spPr/>
        <p:txBody>
          <a:bodyPr/>
          <a:lstStyle/>
          <a:p>
            <a:endParaRPr lang="fr-FR"/>
          </a:p>
        </p:txBody>
      </p:sp>
      <p:sp>
        <p:nvSpPr>
          <p:cNvPr id="9" name="Slide Number Placeholder 8"/>
          <p:cNvSpPr>
            <a:spLocks noGrp="1"/>
          </p:cNvSpPr>
          <p:nvPr>
            <p:ph type="sldNum" sz="quarter" idx="12"/>
          </p:nvPr>
        </p:nvSpPr>
        <p:spPr/>
        <p:txBody>
          <a:bodyPr/>
          <a:lstStyle/>
          <a:p>
            <a:fld id="{CD01E93A-3919-4323-9E03-8BD1FCB6B679}" type="slidenum">
              <a:rPr lang="fr-FR" smtClean="0"/>
              <a:t>‹N°›</a:t>
            </a:fld>
            <a:endParaRPr lang="fr-FR"/>
          </a:p>
        </p:txBody>
      </p:sp>
    </p:spTree>
    <p:extLst>
      <p:ext uri="{BB962C8B-B14F-4D97-AF65-F5344CB8AC3E}">
        <p14:creationId xmlns:p14="http://schemas.microsoft.com/office/powerpoint/2010/main" val="117713872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a:t>Modifiez le style du titre</a:t>
            </a:r>
            <a:endParaRPr lang="en-US" dirty="0"/>
          </a:p>
        </p:txBody>
      </p:sp>
      <p:sp>
        <p:nvSpPr>
          <p:cNvPr id="3" name="Date Placeholder 2"/>
          <p:cNvSpPr>
            <a:spLocks noGrp="1"/>
          </p:cNvSpPr>
          <p:nvPr>
            <p:ph type="dt" sz="half" idx="10"/>
          </p:nvPr>
        </p:nvSpPr>
        <p:spPr/>
        <p:txBody>
          <a:bodyPr/>
          <a:lstStyle/>
          <a:p>
            <a:fld id="{9B150782-9FA0-40BA-99CC-31360239EF3F}" type="datetimeFigureOut">
              <a:rPr lang="fr-FR" smtClean="0"/>
              <a:t>13/06/2023</a:t>
            </a:fld>
            <a:endParaRPr lang="fr-FR"/>
          </a:p>
        </p:txBody>
      </p:sp>
      <p:sp>
        <p:nvSpPr>
          <p:cNvPr id="4" name="Footer Placeholder 3"/>
          <p:cNvSpPr>
            <a:spLocks noGrp="1"/>
          </p:cNvSpPr>
          <p:nvPr>
            <p:ph type="ftr" sz="quarter" idx="11"/>
          </p:nvPr>
        </p:nvSpPr>
        <p:spPr/>
        <p:txBody>
          <a:bodyPr/>
          <a:lstStyle/>
          <a:p>
            <a:endParaRPr lang="fr-FR"/>
          </a:p>
        </p:txBody>
      </p:sp>
      <p:sp>
        <p:nvSpPr>
          <p:cNvPr id="5" name="Slide Number Placeholder 4"/>
          <p:cNvSpPr>
            <a:spLocks noGrp="1"/>
          </p:cNvSpPr>
          <p:nvPr>
            <p:ph type="sldNum" sz="quarter" idx="12"/>
          </p:nvPr>
        </p:nvSpPr>
        <p:spPr/>
        <p:txBody>
          <a:bodyPr/>
          <a:lstStyle/>
          <a:p>
            <a:fld id="{CD01E93A-3919-4323-9E03-8BD1FCB6B679}" type="slidenum">
              <a:rPr lang="fr-FR" smtClean="0"/>
              <a:t>‹N°›</a:t>
            </a:fld>
            <a:endParaRPr lang="fr-FR"/>
          </a:p>
        </p:txBody>
      </p:sp>
    </p:spTree>
    <p:extLst>
      <p:ext uri="{BB962C8B-B14F-4D97-AF65-F5344CB8AC3E}">
        <p14:creationId xmlns:p14="http://schemas.microsoft.com/office/powerpoint/2010/main" val="3538672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9B150782-9FA0-40BA-99CC-31360239EF3F}" type="datetimeFigureOut">
              <a:rPr lang="fr-FR" smtClean="0"/>
              <a:t>13/06/2023</a:t>
            </a:fld>
            <a:endParaRPr lang="fr-FR"/>
          </a:p>
        </p:txBody>
      </p:sp>
      <p:sp>
        <p:nvSpPr>
          <p:cNvPr id="3" name="Footer Placeholder 2"/>
          <p:cNvSpPr>
            <a:spLocks noGrp="1"/>
          </p:cNvSpPr>
          <p:nvPr>
            <p:ph type="ftr" sz="quarter" idx="11"/>
          </p:nvPr>
        </p:nvSpPr>
        <p:spPr/>
        <p:txBody>
          <a:bodyPr/>
          <a:lstStyle/>
          <a:p>
            <a:endParaRPr lang="fr-FR"/>
          </a:p>
        </p:txBody>
      </p:sp>
      <p:sp>
        <p:nvSpPr>
          <p:cNvPr id="4" name="Slide Number Placeholder 3"/>
          <p:cNvSpPr>
            <a:spLocks noGrp="1"/>
          </p:cNvSpPr>
          <p:nvPr>
            <p:ph type="sldNum" sz="quarter" idx="12"/>
          </p:nvPr>
        </p:nvSpPr>
        <p:spPr/>
        <p:txBody>
          <a:bodyPr/>
          <a:lstStyle/>
          <a:p>
            <a:fld id="{CD01E93A-3919-4323-9E03-8BD1FCB6B679}" type="slidenum">
              <a:rPr lang="fr-FR" smtClean="0"/>
              <a:t>‹N°›</a:t>
            </a:fld>
            <a:endParaRPr lang="fr-FR"/>
          </a:p>
        </p:txBody>
      </p:sp>
    </p:spTree>
    <p:extLst>
      <p:ext uri="{BB962C8B-B14F-4D97-AF65-F5344CB8AC3E}">
        <p14:creationId xmlns:p14="http://schemas.microsoft.com/office/powerpoint/2010/main" val="181686510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le 1"/>
          <p:cNvSpPr>
            <a:spLocks noGrp="1"/>
          </p:cNvSpPr>
          <p:nvPr>
            <p:ph type="title"/>
          </p:nvPr>
        </p:nvSpPr>
        <p:spPr>
          <a:xfrm>
            <a:off x="472381" y="812800"/>
            <a:ext cx="2211884" cy="2844800"/>
          </a:xfrm>
        </p:spPr>
        <p:txBody>
          <a:bodyPr anchor="b"/>
          <a:lstStyle>
            <a:lvl1pPr>
              <a:defRPr sz="2400"/>
            </a:lvl1pPr>
          </a:lstStyle>
          <a:p>
            <a:r>
              <a:rPr lang="fr-FR"/>
              <a:t>Modifiez le style du titre</a:t>
            </a:r>
            <a:endParaRPr lang="en-US" dirty="0"/>
          </a:p>
        </p:txBody>
      </p:sp>
      <p:sp>
        <p:nvSpPr>
          <p:cNvPr id="3" name="Content Placeholder 2"/>
          <p:cNvSpPr>
            <a:spLocks noGrp="1"/>
          </p:cNvSpPr>
          <p:nvPr>
            <p:ph idx="1"/>
          </p:nvPr>
        </p:nvSpPr>
        <p:spPr>
          <a:xfrm>
            <a:off x="2915543" y="1755425"/>
            <a:ext cx="3471863" cy="8664222"/>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Text Placeholder 3"/>
          <p:cNvSpPr>
            <a:spLocks noGrp="1"/>
          </p:cNvSpPr>
          <p:nvPr>
            <p:ph type="body" sz="half" idx="2"/>
          </p:nvPr>
        </p:nvSpPr>
        <p:spPr>
          <a:xfrm>
            <a:off x="472381" y="3657600"/>
            <a:ext cx="2211884" cy="6776156"/>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fr-FR"/>
              <a:t>Modifier les styles du texte du masque</a:t>
            </a:r>
          </a:p>
        </p:txBody>
      </p:sp>
      <p:sp>
        <p:nvSpPr>
          <p:cNvPr id="5" name="Date Placeholder 4"/>
          <p:cNvSpPr>
            <a:spLocks noGrp="1"/>
          </p:cNvSpPr>
          <p:nvPr>
            <p:ph type="dt" sz="half" idx="10"/>
          </p:nvPr>
        </p:nvSpPr>
        <p:spPr/>
        <p:txBody>
          <a:bodyPr/>
          <a:lstStyle/>
          <a:p>
            <a:fld id="{9B150782-9FA0-40BA-99CC-31360239EF3F}" type="datetimeFigureOut">
              <a:rPr lang="fr-FR" smtClean="0"/>
              <a:t>13/06/2023</a:t>
            </a:fld>
            <a:endParaRPr lang="fr-FR"/>
          </a:p>
        </p:txBody>
      </p:sp>
      <p:sp>
        <p:nvSpPr>
          <p:cNvPr id="6" name="Footer Placeholder 5"/>
          <p:cNvSpPr>
            <a:spLocks noGrp="1"/>
          </p:cNvSpPr>
          <p:nvPr>
            <p:ph type="ftr" sz="quarter" idx="11"/>
          </p:nvPr>
        </p:nvSpPr>
        <p:spPr/>
        <p:txBody>
          <a:bodyPr/>
          <a:lstStyle/>
          <a:p>
            <a:endParaRPr lang="fr-FR"/>
          </a:p>
        </p:txBody>
      </p:sp>
      <p:sp>
        <p:nvSpPr>
          <p:cNvPr id="7" name="Slide Number Placeholder 6"/>
          <p:cNvSpPr>
            <a:spLocks noGrp="1"/>
          </p:cNvSpPr>
          <p:nvPr>
            <p:ph type="sldNum" sz="quarter" idx="12"/>
          </p:nvPr>
        </p:nvSpPr>
        <p:spPr/>
        <p:txBody>
          <a:bodyPr/>
          <a:lstStyle/>
          <a:p>
            <a:fld id="{CD01E93A-3919-4323-9E03-8BD1FCB6B679}" type="slidenum">
              <a:rPr lang="fr-FR" smtClean="0"/>
              <a:t>‹N°›</a:t>
            </a:fld>
            <a:endParaRPr lang="fr-FR"/>
          </a:p>
        </p:txBody>
      </p:sp>
    </p:spTree>
    <p:extLst>
      <p:ext uri="{BB962C8B-B14F-4D97-AF65-F5344CB8AC3E}">
        <p14:creationId xmlns:p14="http://schemas.microsoft.com/office/powerpoint/2010/main" val="188704570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le 1"/>
          <p:cNvSpPr>
            <a:spLocks noGrp="1"/>
          </p:cNvSpPr>
          <p:nvPr>
            <p:ph type="title"/>
          </p:nvPr>
        </p:nvSpPr>
        <p:spPr>
          <a:xfrm>
            <a:off x="472381" y="812800"/>
            <a:ext cx="2211884" cy="2844800"/>
          </a:xfrm>
        </p:spPr>
        <p:txBody>
          <a:bodyPr anchor="b"/>
          <a:lstStyle>
            <a:lvl1pPr>
              <a:defRPr sz="2400"/>
            </a:lvl1pPr>
          </a:lstStyle>
          <a:p>
            <a:r>
              <a:rPr lang="fr-FR"/>
              <a:t>Modifiez le style du titre</a:t>
            </a:r>
            <a:endParaRPr lang="en-US" dirty="0"/>
          </a:p>
        </p:txBody>
      </p:sp>
      <p:sp>
        <p:nvSpPr>
          <p:cNvPr id="3" name="Picture Placeholder 2"/>
          <p:cNvSpPr>
            <a:spLocks noGrp="1" noChangeAspect="1"/>
          </p:cNvSpPr>
          <p:nvPr>
            <p:ph type="pic" idx="1"/>
          </p:nvPr>
        </p:nvSpPr>
        <p:spPr>
          <a:xfrm>
            <a:off x="2915543" y="1755425"/>
            <a:ext cx="3471863" cy="8664222"/>
          </a:xfrm>
        </p:spPr>
        <p:txBody>
          <a:bodyPr anchor="t"/>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fr-FR"/>
              <a:t>Cliquez sur l'icône pour ajouter une image</a:t>
            </a:r>
            <a:endParaRPr lang="en-US" dirty="0"/>
          </a:p>
        </p:txBody>
      </p:sp>
      <p:sp>
        <p:nvSpPr>
          <p:cNvPr id="4" name="Text Placeholder 3"/>
          <p:cNvSpPr>
            <a:spLocks noGrp="1"/>
          </p:cNvSpPr>
          <p:nvPr>
            <p:ph type="body" sz="half" idx="2"/>
          </p:nvPr>
        </p:nvSpPr>
        <p:spPr>
          <a:xfrm>
            <a:off x="472381" y="3657600"/>
            <a:ext cx="2211884" cy="6776156"/>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fr-FR"/>
              <a:t>Modifier les styles du texte du masque</a:t>
            </a:r>
          </a:p>
        </p:txBody>
      </p:sp>
      <p:sp>
        <p:nvSpPr>
          <p:cNvPr id="5" name="Date Placeholder 4"/>
          <p:cNvSpPr>
            <a:spLocks noGrp="1"/>
          </p:cNvSpPr>
          <p:nvPr>
            <p:ph type="dt" sz="half" idx="10"/>
          </p:nvPr>
        </p:nvSpPr>
        <p:spPr/>
        <p:txBody>
          <a:bodyPr/>
          <a:lstStyle/>
          <a:p>
            <a:fld id="{9B150782-9FA0-40BA-99CC-31360239EF3F}" type="datetimeFigureOut">
              <a:rPr lang="fr-FR" smtClean="0"/>
              <a:t>13/06/2023</a:t>
            </a:fld>
            <a:endParaRPr lang="fr-FR"/>
          </a:p>
        </p:txBody>
      </p:sp>
      <p:sp>
        <p:nvSpPr>
          <p:cNvPr id="6" name="Footer Placeholder 5"/>
          <p:cNvSpPr>
            <a:spLocks noGrp="1"/>
          </p:cNvSpPr>
          <p:nvPr>
            <p:ph type="ftr" sz="quarter" idx="11"/>
          </p:nvPr>
        </p:nvSpPr>
        <p:spPr/>
        <p:txBody>
          <a:bodyPr/>
          <a:lstStyle/>
          <a:p>
            <a:endParaRPr lang="fr-FR"/>
          </a:p>
        </p:txBody>
      </p:sp>
      <p:sp>
        <p:nvSpPr>
          <p:cNvPr id="7" name="Slide Number Placeholder 6"/>
          <p:cNvSpPr>
            <a:spLocks noGrp="1"/>
          </p:cNvSpPr>
          <p:nvPr>
            <p:ph type="sldNum" sz="quarter" idx="12"/>
          </p:nvPr>
        </p:nvSpPr>
        <p:spPr/>
        <p:txBody>
          <a:bodyPr/>
          <a:lstStyle/>
          <a:p>
            <a:fld id="{CD01E93A-3919-4323-9E03-8BD1FCB6B679}" type="slidenum">
              <a:rPr lang="fr-FR" smtClean="0"/>
              <a:t>‹N°›</a:t>
            </a:fld>
            <a:endParaRPr lang="fr-FR"/>
          </a:p>
        </p:txBody>
      </p:sp>
    </p:spTree>
    <p:extLst>
      <p:ext uri="{BB962C8B-B14F-4D97-AF65-F5344CB8AC3E}">
        <p14:creationId xmlns:p14="http://schemas.microsoft.com/office/powerpoint/2010/main" val="328554397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a:t>Modifiez le style du titre</a:t>
            </a:r>
            <a:endParaRPr lang="en-US" dirty="0"/>
          </a:p>
        </p:txBody>
      </p:sp>
      <p:sp>
        <p:nvSpPr>
          <p:cNvPr id="3" name="Vertical Text Placeholder 2"/>
          <p:cNvSpPr>
            <a:spLocks noGrp="1"/>
          </p:cNvSpPr>
          <p:nvPr>
            <p:ph type="body" orient="vert" idx="1"/>
          </p:nvPr>
        </p:nvSpPr>
        <p:spPr/>
        <p:txBody>
          <a:bodyPr vert="eaVert"/>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Date Placeholder 3"/>
          <p:cNvSpPr>
            <a:spLocks noGrp="1"/>
          </p:cNvSpPr>
          <p:nvPr>
            <p:ph type="dt" sz="half" idx="10"/>
          </p:nvPr>
        </p:nvSpPr>
        <p:spPr/>
        <p:txBody>
          <a:bodyPr/>
          <a:lstStyle/>
          <a:p>
            <a:fld id="{9B150782-9FA0-40BA-99CC-31360239EF3F}" type="datetimeFigureOut">
              <a:rPr lang="fr-FR" smtClean="0"/>
              <a:t>13/06/2023</a:t>
            </a:fld>
            <a:endParaRPr lang="fr-FR"/>
          </a:p>
        </p:txBody>
      </p:sp>
      <p:sp>
        <p:nvSpPr>
          <p:cNvPr id="5" name="Footer Placeholder 4"/>
          <p:cNvSpPr>
            <a:spLocks noGrp="1"/>
          </p:cNvSpPr>
          <p:nvPr>
            <p:ph type="ftr" sz="quarter" idx="11"/>
          </p:nvPr>
        </p:nvSpPr>
        <p:spPr/>
        <p:txBody>
          <a:bodyPr/>
          <a:lstStyle/>
          <a:p>
            <a:endParaRPr lang="fr-FR"/>
          </a:p>
        </p:txBody>
      </p:sp>
      <p:sp>
        <p:nvSpPr>
          <p:cNvPr id="6" name="Slide Number Placeholder 5"/>
          <p:cNvSpPr>
            <a:spLocks noGrp="1"/>
          </p:cNvSpPr>
          <p:nvPr>
            <p:ph type="sldNum" sz="quarter" idx="12"/>
          </p:nvPr>
        </p:nvSpPr>
        <p:spPr/>
        <p:txBody>
          <a:bodyPr/>
          <a:lstStyle/>
          <a:p>
            <a:fld id="{CD01E93A-3919-4323-9E03-8BD1FCB6B679}" type="slidenum">
              <a:rPr lang="fr-FR" smtClean="0"/>
              <a:t>‹N°›</a:t>
            </a:fld>
            <a:endParaRPr lang="fr-FR"/>
          </a:p>
        </p:txBody>
      </p:sp>
    </p:spTree>
    <p:extLst>
      <p:ext uri="{BB962C8B-B14F-4D97-AF65-F5344CB8AC3E}">
        <p14:creationId xmlns:p14="http://schemas.microsoft.com/office/powerpoint/2010/main" val="354760565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4907757" y="649111"/>
            <a:ext cx="1478756" cy="10332156"/>
          </a:xfrm>
        </p:spPr>
        <p:txBody>
          <a:bodyPr vert="eaVert"/>
          <a:lstStyle/>
          <a:p>
            <a:r>
              <a:rPr lang="fr-FR"/>
              <a:t>Modifiez le style du titre</a:t>
            </a:r>
            <a:endParaRPr lang="en-US" dirty="0"/>
          </a:p>
        </p:txBody>
      </p:sp>
      <p:sp>
        <p:nvSpPr>
          <p:cNvPr id="3" name="Vertical Text Placeholder 2"/>
          <p:cNvSpPr>
            <a:spLocks noGrp="1"/>
          </p:cNvSpPr>
          <p:nvPr>
            <p:ph type="body" orient="vert" idx="1"/>
          </p:nvPr>
        </p:nvSpPr>
        <p:spPr>
          <a:xfrm>
            <a:off x="471488" y="649111"/>
            <a:ext cx="4350544" cy="10332156"/>
          </a:xfrm>
        </p:spPr>
        <p:txBody>
          <a:bodyPr vert="eaVert"/>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Date Placeholder 3"/>
          <p:cNvSpPr>
            <a:spLocks noGrp="1"/>
          </p:cNvSpPr>
          <p:nvPr>
            <p:ph type="dt" sz="half" idx="10"/>
          </p:nvPr>
        </p:nvSpPr>
        <p:spPr/>
        <p:txBody>
          <a:bodyPr/>
          <a:lstStyle/>
          <a:p>
            <a:fld id="{9B150782-9FA0-40BA-99CC-31360239EF3F}" type="datetimeFigureOut">
              <a:rPr lang="fr-FR" smtClean="0"/>
              <a:t>13/06/2023</a:t>
            </a:fld>
            <a:endParaRPr lang="fr-FR"/>
          </a:p>
        </p:txBody>
      </p:sp>
      <p:sp>
        <p:nvSpPr>
          <p:cNvPr id="5" name="Footer Placeholder 4"/>
          <p:cNvSpPr>
            <a:spLocks noGrp="1"/>
          </p:cNvSpPr>
          <p:nvPr>
            <p:ph type="ftr" sz="quarter" idx="11"/>
          </p:nvPr>
        </p:nvSpPr>
        <p:spPr/>
        <p:txBody>
          <a:bodyPr/>
          <a:lstStyle/>
          <a:p>
            <a:endParaRPr lang="fr-FR"/>
          </a:p>
        </p:txBody>
      </p:sp>
      <p:sp>
        <p:nvSpPr>
          <p:cNvPr id="6" name="Slide Number Placeholder 5"/>
          <p:cNvSpPr>
            <a:spLocks noGrp="1"/>
          </p:cNvSpPr>
          <p:nvPr>
            <p:ph type="sldNum" sz="quarter" idx="12"/>
          </p:nvPr>
        </p:nvSpPr>
        <p:spPr/>
        <p:txBody>
          <a:bodyPr/>
          <a:lstStyle/>
          <a:p>
            <a:fld id="{CD01E93A-3919-4323-9E03-8BD1FCB6B679}" type="slidenum">
              <a:rPr lang="fr-FR" smtClean="0"/>
              <a:t>‹N°›</a:t>
            </a:fld>
            <a:endParaRPr lang="fr-FR"/>
          </a:p>
        </p:txBody>
      </p:sp>
    </p:spTree>
    <p:extLst>
      <p:ext uri="{BB962C8B-B14F-4D97-AF65-F5344CB8AC3E}">
        <p14:creationId xmlns:p14="http://schemas.microsoft.com/office/powerpoint/2010/main" val="92591936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71488" y="649114"/>
            <a:ext cx="5915025" cy="2356556"/>
          </a:xfrm>
          <a:prstGeom prst="rect">
            <a:avLst/>
          </a:prstGeom>
        </p:spPr>
        <p:txBody>
          <a:bodyPr vert="horz" lIns="91440" tIns="45720" rIns="91440" bIns="45720" rtlCol="0" anchor="ctr">
            <a:normAutofit/>
          </a:bodyPr>
          <a:lstStyle/>
          <a:p>
            <a:r>
              <a:rPr lang="fr-FR"/>
              <a:t>Modifiez le style du titre</a:t>
            </a:r>
            <a:endParaRPr lang="en-US" dirty="0"/>
          </a:p>
        </p:txBody>
      </p:sp>
      <p:sp>
        <p:nvSpPr>
          <p:cNvPr id="3" name="Text Placeholder 2"/>
          <p:cNvSpPr>
            <a:spLocks noGrp="1"/>
          </p:cNvSpPr>
          <p:nvPr>
            <p:ph type="body" idx="1"/>
          </p:nvPr>
        </p:nvSpPr>
        <p:spPr>
          <a:xfrm>
            <a:off x="471488" y="3245556"/>
            <a:ext cx="5915025" cy="7735712"/>
          </a:xfrm>
          <a:prstGeom prst="rect">
            <a:avLst/>
          </a:prstGeom>
        </p:spPr>
        <p:txBody>
          <a:bodyPr vert="horz" lIns="91440" tIns="45720" rIns="91440" bIns="45720" rtlCol="0">
            <a:normAutofit/>
          </a:body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Date Placeholder 3"/>
          <p:cNvSpPr>
            <a:spLocks noGrp="1"/>
          </p:cNvSpPr>
          <p:nvPr>
            <p:ph type="dt" sz="half" idx="2"/>
          </p:nvPr>
        </p:nvSpPr>
        <p:spPr>
          <a:xfrm>
            <a:off x="471488" y="11300181"/>
            <a:ext cx="1543050" cy="649111"/>
          </a:xfrm>
          <a:prstGeom prst="rect">
            <a:avLst/>
          </a:prstGeom>
        </p:spPr>
        <p:txBody>
          <a:bodyPr vert="horz" lIns="91440" tIns="45720" rIns="91440" bIns="45720" rtlCol="0" anchor="ctr"/>
          <a:lstStyle>
            <a:lvl1pPr algn="l">
              <a:defRPr sz="900">
                <a:solidFill>
                  <a:schemeClr val="tx1">
                    <a:tint val="75000"/>
                  </a:schemeClr>
                </a:solidFill>
              </a:defRPr>
            </a:lvl1pPr>
          </a:lstStyle>
          <a:p>
            <a:fld id="{9B150782-9FA0-40BA-99CC-31360239EF3F}" type="datetimeFigureOut">
              <a:rPr lang="fr-FR" smtClean="0"/>
              <a:t>13/06/2023</a:t>
            </a:fld>
            <a:endParaRPr lang="fr-FR"/>
          </a:p>
        </p:txBody>
      </p:sp>
      <p:sp>
        <p:nvSpPr>
          <p:cNvPr id="5" name="Footer Placeholder 4"/>
          <p:cNvSpPr>
            <a:spLocks noGrp="1"/>
          </p:cNvSpPr>
          <p:nvPr>
            <p:ph type="ftr" sz="quarter" idx="3"/>
          </p:nvPr>
        </p:nvSpPr>
        <p:spPr>
          <a:xfrm>
            <a:off x="2271713" y="11300181"/>
            <a:ext cx="2314575" cy="649111"/>
          </a:xfrm>
          <a:prstGeom prst="rect">
            <a:avLst/>
          </a:prstGeom>
        </p:spPr>
        <p:txBody>
          <a:bodyPr vert="horz" lIns="91440" tIns="45720" rIns="91440" bIns="45720" rtlCol="0" anchor="ctr"/>
          <a:lstStyle>
            <a:lvl1pPr algn="ctr">
              <a:defRPr sz="900">
                <a:solidFill>
                  <a:schemeClr val="tx1">
                    <a:tint val="75000"/>
                  </a:schemeClr>
                </a:solidFill>
              </a:defRPr>
            </a:lvl1pPr>
          </a:lstStyle>
          <a:p>
            <a:endParaRPr lang="fr-FR"/>
          </a:p>
        </p:txBody>
      </p:sp>
      <p:sp>
        <p:nvSpPr>
          <p:cNvPr id="6" name="Slide Number Placeholder 5"/>
          <p:cNvSpPr>
            <a:spLocks noGrp="1"/>
          </p:cNvSpPr>
          <p:nvPr>
            <p:ph type="sldNum" sz="quarter" idx="4"/>
          </p:nvPr>
        </p:nvSpPr>
        <p:spPr>
          <a:xfrm>
            <a:off x="4843463" y="11300181"/>
            <a:ext cx="1543050" cy="649111"/>
          </a:xfrm>
          <a:prstGeom prst="rect">
            <a:avLst/>
          </a:prstGeom>
        </p:spPr>
        <p:txBody>
          <a:bodyPr vert="horz" lIns="91440" tIns="45720" rIns="91440" bIns="45720" rtlCol="0" anchor="ctr"/>
          <a:lstStyle>
            <a:lvl1pPr algn="r">
              <a:defRPr sz="900">
                <a:solidFill>
                  <a:schemeClr val="tx1">
                    <a:tint val="75000"/>
                  </a:schemeClr>
                </a:solidFill>
              </a:defRPr>
            </a:lvl1pPr>
          </a:lstStyle>
          <a:p>
            <a:fld id="{CD01E93A-3919-4323-9E03-8BD1FCB6B679}" type="slidenum">
              <a:rPr lang="fr-FR" smtClean="0"/>
              <a:t>‹N°›</a:t>
            </a:fld>
            <a:endParaRPr lang="fr-FR"/>
          </a:p>
        </p:txBody>
      </p:sp>
    </p:spTree>
    <p:extLst>
      <p:ext uri="{BB962C8B-B14F-4D97-AF65-F5344CB8AC3E}">
        <p14:creationId xmlns:p14="http://schemas.microsoft.com/office/powerpoint/2010/main" val="170017344"/>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hyperlink" Target="https://www.google.fr/imgres?imgurl=http://www.lpbaudelaire.fr/wp-content/uploads/communication-entreprise.jpg&amp;imgrefurl=http://www.lpbaudelaire.fr/forum-entreprises/communication-entreprise/&amp;docid=TXJvauMlRY2FsM&amp;tbnid=eENVfTGI0ZfMIM:&amp;vet=10ahUKEwjhvpmtobPdAhUpyYUKHc2LDrkQMwg5KAkwCQ..i&amp;w=1024&amp;h=655&amp;bih=651&amp;biw=1366&amp;q=communication%20entreprise&amp;ved=0ahUKEwjhvpmtobPdAhUpyYUKHc2LDrkQMwg5KAkwCQ&amp;iact=mrc&amp;uact=8" TargetMode="External"/><Relationship Id="rId7" Type="http://schemas.openxmlformats.org/officeDocument/2006/relationships/image" Target="../media/image3.jpg"/><Relationship Id="rId2" Type="http://schemas.openxmlformats.org/officeDocument/2006/relationships/image" Target="../media/image1.jpeg"/><Relationship Id="rId1" Type="http://schemas.openxmlformats.org/officeDocument/2006/relationships/slideLayout" Target="../slideLayouts/slideLayout2.xml"/><Relationship Id="rId6" Type="http://schemas.openxmlformats.org/officeDocument/2006/relationships/hyperlink" Target="http://www.accedperformances.com/" TargetMode="External"/><Relationship Id="rId5" Type="http://schemas.openxmlformats.org/officeDocument/2006/relationships/hyperlink" Target="mailto:contact@accedperformances.fr" TargetMode="External"/><Relationship Id="rId4" Type="http://schemas.openxmlformats.org/officeDocument/2006/relationships/image" Target="../media/image2.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DE85A731-9A25-472F-83CE-4300D053049A}"/>
              </a:ext>
            </a:extLst>
          </p:cNvPr>
          <p:cNvSpPr>
            <a:spLocks noGrp="1"/>
          </p:cNvSpPr>
          <p:nvPr>
            <p:ph type="title"/>
          </p:nvPr>
        </p:nvSpPr>
        <p:spPr>
          <a:xfrm>
            <a:off x="468923" y="2031815"/>
            <a:ext cx="5915025" cy="675176"/>
          </a:xfrm>
          <a:solidFill>
            <a:schemeClr val="accent1"/>
          </a:solidFill>
        </p:spPr>
        <p:txBody>
          <a:bodyPr>
            <a:normAutofit/>
          </a:bodyPr>
          <a:lstStyle/>
          <a:p>
            <a:pPr algn="ctr">
              <a:lnSpc>
                <a:spcPct val="107000"/>
              </a:lnSpc>
              <a:spcAft>
                <a:spcPts val="800"/>
              </a:spcAft>
            </a:pPr>
            <a:r>
              <a:rPr lang="fr-FR" sz="1800" b="1" dirty="0">
                <a:solidFill>
                  <a:schemeClr val="bg1"/>
                </a:solidFill>
                <a:effectLst/>
                <a:latin typeface="Arial" panose="020B0604020202020204" pitchFamily="34" charset="0"/>
                <a:ea typeface="Calibri" panose="020F0502020204030204" pitchFamily="34" charset="0"/>
                <a:cs typeface="Times New Roman" panose="02020603050405020304" pitchFamily="18" charset="0"/>
              </a:rPr>
              <a:t>Les outils du théâtre au service de la communication</a:t>
            </a:r>
            <a:endParaRPr lang="fr-FR" sz="180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3" name="Espace réservé du contenu 2">
            <a:extLst>
              <a:ext uri="{FF2B5EF4-FFF2-40B4-BE49-F238E27FC236}">
                <a16:creationId xmlns:a16="http://schemas.microsoft.com/office/drawing/2014/main" id="{1FE9B392-C048-41C9-A0AD-B06FAF16947C}"/>
              </a:ext>
            </a:extLst>
          </p:cNvPr>
          <p:cNvSpPr>
            <a:spLocks noGrp="1"/>
          </p:cNvSpPr>
          <p:nvPr>
            <p:ph idx="1"/>
          </p:nvPr>
        </p:nvSpPr>
        <p:spPr>
          <a:xfrm>
            <a:off x="468923" y="3153135"/>
            <a:ext cx="3843837" cy="5280218"/>
          </a:xfrm>
        </p:spPr>
        <p:txBody>
          <a:bodyPr>
            <a:normAutofit/>
          </a:bodyPr>
          <a:lstStyle/>
          <a:p>
            <a:pPr marL="0" indent="0" algn="ctr">
              <a:lnSpc>
                <a:spcPct val="107000"/>
              </a:lnSpc>
              <a:spcBef>
                <a:spcPts val="0"/>
              </a:spcBef>
              <a:buNone/>
            </a:pPr>
            <a:r>
              <a:rPr lang="fr-FR" sz="1200" b="1" dirty="0">
                <a:solidFill>
                  <a:srgbClr val="0070C0"/>
                </a:solidFill>
                <a:effectLst/>
                <a:latin typeface="Arial" panose="020B0604020202020204" pitchFamily="34" charset="0"/>
                <a:ea typeface="Calibri" panose="020F0502020204030204" pitchFamily="34" charset="0"/>
                <a:cs typeface="Arial" panose="020B0604020202020204" pitchFamily="34" charset="0"/>
              </a:rPr>
              <a:t>Objectif :</a:t>
            </a:r>
          </a:p>
          <a:p>
            <a:pPr marL="0" indent="0" algn="ctr">
              <a:lnSpc>
                <a:spcPct val="107000"/>
              </a:lnSpc>
              <a:spcBef>
                <a:spcPts val="0"/>
              </a:spcBef>
              <a:buNone/>
            </a:pPr>
            <a:endParaRPr lang="fr-FR" sz="1000" dirty="0">
              <a:solidFill>
                <a:srgbClr val="0070C0"/>
              </a:solidFill>
              <a:effectLst/>
              <a:latin typeface="Arial" panose="020B0604020202020204" pitchFamily="34" charset="0"/>
              <a:ea typeface="Calibri" panose="020F0502020204030204" pitchFamily="34" charset="0"/>
              <a:cs typeface="Arial" panose="020B0604020202020204" pitchFamily="34" charset="0"/>
            </a:endParaRPr>
          </a:p>
          <a:p>
            <a:pPr marL="0" indent="0" algn="just">
              <a:lnSpc>
                <a:spcPct val="107000"/>
              </a:lnSpc>
              <a:spcBef>
                <a:spcPts val="0"/>
              </a:spcBef>
              <a:buNone/>
            </a:pPr>
            <a:r>
              <a:rPr lang="fr-FR" sz="1000" dirty="0">
                <a:effectLst/>
                <a:latin typeface="Arial" panose="020B0604020202020204" pitchFamily="34" charset="0"/>
                <a:ea typeface="Calibri" panose="020F0502020204030204" pitchFamily="34" charset="0"/>
                <a:cs typeface="Arial" panose="020B0604020202020204" pitchFamily="34" charset="0"/>
              </a:rPr>
              <a:t>A l’issu de cette formation les participants sont capables de :</a:t>
            </a:r>
          </a:p>
          <a:p>
            <a:pPr lvl="0" algn="just">
              <a:lnSpc>
                <a:spcPct val="107000"/>
              </a:lnSpc>
              <a:spcBef>
                <a:spcPts val="0"/>
              </a:spcBef>
              <a:buClr>
                <a:schemeClr val="accent1"/>
              </a:buClr>
            </a:pPr>
            <a:r>
              <a:rPr lang="fr-FR" sz="1000" dirty="0">
                <a:effectLst/>
                <a:latin typeface="Arial" panose="020B0604020202020204" pitchFamily="34" charset="0"/>
                <a:ea typeface="Calibri" panose="020F0502020204030204" pitchFamily="34" charset="0"/>
                <a:cs typeface="Arial" panose="020B0604020202020204" pitchFamily="34" charset="0"/>
              </a:rPr>
              <a:t>Créer de la cohésion inter professionnelle</a:t>
            </a:r>
          </a:p>
          <a:p>
            <a:pPr lvl="0" algn="just">
              <a:lnSpc>
                <a:spcPct val="107000"/>
              </a:lnSpc>
              <a:spcBef>
                <a:spcPts val="0"/>
              </a:spcBef>
              <a:spcAft>
                <a:spcPts val="800"/>
              </a:spcAft>
              <a:buClr>
                <a:schemeClr val="accent1"/>
              </a:buClr>
            </a:pPr>
            <a:r>
              <a:rPr lang="fr-FR" sz="1000" dirty="0">
                <a:effectLst/>
                <a:latin typeface="Arial" panose="020B0604020202020204" pitchFamily="34" charset="0"/>
                <a:ea typeface="Calibri" panose="020F0502020204030204" pitchFamily="34" charset="0"/>
                <a:cs typeface="Arial" panose="020B0604020202020204" pitchFamily="34" charset="0"/>
              </a:rPr>
              <a:t>Développer son leadership et son impact relationnel pour mieux travailler ensemble</a:t>
            </a:r>
          </a:p>
          <a:p>
            <a:pPr marL="0" indent="0" algn="just">
              <a:spcBef>
                <a:spcPts val="0"/>
              </a:spcBef>
              <a:buNone/>
            </a:pPr>
            <a:endParaRPr lang="fr-FR" sz="800" dirty="0">
              <a:latin typeface="Arial" panose="020B0604020202020204" pitchFamily="34" charset="0"/>
            </a:endParaRPr>
          </a:p>
          <a:p>
            <a:pPr marL="0" indent="0" algn="just">
              <a:spcBef>
                <a:spcPts val="0"/>
              </a:spcBef>
              <a:buNone/>
            </a:pPr>
            <a:endParaRPr lang="fr-FR" sz="800" dirty="0">
              <a:latin typeface="Arial" panose="020B0604020202020204" pitchFamily="34" charset="0"/>
            </a:endParaRPr>
          </a:p>
          <a:p>
            <a:pPr marL="0" indent="0" algn="just">
              <a:spcBef>
                <a:spcPts val="0"/>
              </a:spcBef>
              <a:buNone/>
            </a:pPr>
            <a:endParaRPr lang="fr-FR" sz="800" dirty="0">
              <a:latin typeface="Arial" panose="020B0604020202020204" pitchFamily="34" charset="0"/>
            </a:endParaRPr>
          </a:p>
          <a:p>
            <a:pPr algn="just">
              <a:spcBef>
                <a:spcPts val="0"/>
              </a:spcBef>
            </a:pPr>
            <a:endParaRPr lang="fr-FR" sz="800" dirty="0">
              <a:latin typeface="Arial" panose="020B0604020202020204" pitchFamily="34" charset="0"/>
            </a:endParaRPr>
          </a:p>
          <a:p>
            <a:pPr marL="0" indent="0" algn="ctr">
              <a:lnSpc>
                <a:spcPct val="107000"/>
              </a:lnSpc>
              <a:spcBef>
                <a:spcPts val="0"/>
              </a:spcBef>
              <a:buNone/>
            </a:pPr>
            <a:r>
              <a:rPr lang="fr-FR" sz="1200" b="1" dirty="0">
                <a:solidFill>
                  <a:srgbClr val="0070C0"/>
                </a:solidFill>
                <a:latin typeface="Arial" panose="020B0604020202020204" pitchFamily="34" charset="0"/>
                <a:cs typeface="Arial" panose="020B0604020202020204" pitchFamily="34" charset="0"/>
              </a:rPr>
              <a:t>Contenu de la formation :</a:t>
            </a:r>
          </a:p>
          <a:p>
            <a:pPr marL="0" indent="0" algn="ctr">
              <a:lnSpc>
                <a:spcPct val="107000"/>
              </a:lnSpc>
              <a:spcBef>
                <a:spcPts val="0"/>
              </a:spcBef>
              <a:buNone/>
            </a:pPr>
            <a:endParaRPr lang="fr-FR" sz="1000" b="1" dirty="0">
              <a:solidFill>
                <a:srgbClr val="0070C0"/>
              </a:solidFill>
              <a:latin typeface="Arial" panose="020B0604020202020204" pitchFamily="34" charset="0"/>
              <a:cs typeface="Arial" panose="020B0604020202020204" pitchFamily="34" charset="0"/>
            </a:endParaRPr>
          </a:p>
          <a:p>
            <a:pPr marL="0" indent="0" algn="just">
              <a:lnSpc>
                <a:spcPct val="107000"/>
              </a:lnSpc>
              <a:spcBef>
                <a:spcPts val="0"/>
              </a:spcBef>
              <a:buNone/>
            </a:pPr>
            <a:r>
              <a:rPr lang="fr-FR" sz="1000" dirty="0">
                <a:latin typeface="Arial" panose="020B0604020202020204" pitchFamily="34" charset="0"/>
              </a:rPr>
              <a:t>La formation se passera dans un espace modulable sans vidéo projecteur (pas de slides).</a:t>
            </a:r>
          </a:p>
          <a:p>
            <a:pPr marL="0" indent="0" algn="just">
              <a:lnSpc>
                <a:spcPct val="107000"/>
              </a:lnSpc>
              <a:spcBef>
                <a:spcPts val="0"/>
              </a:spcBef>
              <a:buNone/>
            </a:pPr>
            <a:r>
              <a:rPr lang="fr-FR" sz="1000" dirty="0">
                <a:latin typeface="Arial" panose="020B0604020202020204" pitchFamily="34" charset="0"/>
              </a:rPr>
              <a:t>Il s’agira de mises en situations.</a:t>
            </a:r>
          </a:p>
          <a:p>
            <a:pPr marL="0" indent="0" algn="just">
              <a:lnSpc>
                <a:spcPct val="107000"/>
              </a:lnSpc>
              <a:spcBef>
                <a:spcPts val="0"/>
              </a:spcBef>
              <a:buNone/>
            </a:pPr>
            <a:r>
              <a:rPr lang="fr-FR" sz="1000" dirty="0">
                <a:latin typeface="Arial" panose="020B0604020202020204" pitchFamily="34" charset="0"/>
              </a:rPr>
              <a:t>Les mises en situations se feront parfois par 2 mais le plus souvent seul face au groupe.</a:t>
            </a:r>
          </a:p>
          <a:p>
            <a:pPr marL="0" indent="0" algn="just">
              <a:lnSpc>
                <a:spcPct val="107000"/>
              </a:lnSpc>
              <a:spcBef>
                <a:spcPts val="0"/>
              </a:spcBef>
              <a:buNone/>
            </a:pPr>
            <a:r>
              <a:rPr lang="fr-FR" sz="1000" dirty="0">
                <a:latin typeface="Arial" panose="020B0604020202020204" pitchFamily="34" charset="0"/>
              </a:rPr>
              <a:t>Ce qui aura pour effet de permettre aux stagiaires de s’affranchir peu à peu du regard du groupe et d’envisager plus librement de nouvelles postures en communication.</a:t>
            </a:r>
          </a:p>
          <a:p>
            <a:pPr marL="0" indent="0" algn="just">
              <a:lnSpc>
                <a:spcPct val="107000"/>
              </a:lnSpc>
              <a:spcBef>
                <a:spcPts val="0"/>
              </a:spcBef>
              <a:buNone/>
            </a:pPr>
            <a:r>
              <a:rPr lang="fr-FR" sz="1000" dirty="0">
                <a:latin typeface="Arial" panose="020B0604020202020204" pitchFamily="34" charset="0"/>
              </a:rPr>
              <a:t> </a:t>
            </a:r>
          </a:p>
          <a:p>
            <a:pPr marL="0" indent="0" algn="just">
              <a:lnSpc>
                <a:spcPct val="107000"/>
              </a:lnSpc>
              <a:spcBef>
                <a:spcPts val="0"/>
              </a:spcBef>
              <a:buNone/>
            </a:pPr>
            <a:r>
              <a:rPr lang="fr-FR" sz="1000" dirty="0">
                <a:latin typeface="Arial" panose="020B0604020202020204" pitchFamily="34" charset="0"/>
              </a:rPr>
              <a:t>Cette formation a pour exigence de proposer un regard personnalisé sur chaque stagiaire et de permettre, grâce à l’apport du groupe, d’identifier pour chacun, les atouts et les axes d’améliorations.</a:t>
            </a:r>
          </a:p>
          <a:p>
            <a:pPr marL="0" indent="0" algn="just">
              <a:lnSpc>
                <a:spcPct val="107000"/>
              </a:lnSpc>
              <a:spcBef>
                <a:spcPts val="0"/>
              </a:spcBef>
              <a:buNone/>
            </a:pPr>
            <a:r>
              <a:rPr lang="fr-FR" sz="1000" dirty="0">
                <a:latin typeface="Arial" panose="020B0604020202020204" pitchFamily="34" charset="0"/>
              </a:rPr>
              <a:t> </a:t>
            </a:r>
          </a:p>
          <a:p>
            <a:pPr marL="0" indent="0" algn="just">
              <a:lnSpc>
                <a:spcPct val="107000"/>
              </a:lnSpc>
              <a:spcBef>
                <a:spcPts val="0"/>
              </a:spcBef>
              <a:buNone/>
            </a:pPr>
            <a:r>
              <a:rPr lang="fr-FR" sz="1000" dirty="0">
                <a:latin typeface="Arial" panose="020B0604020202020204" pitchFamily="34" charset="0"/>
              </a:rPr>
              <a:t>Le stagiaire repartira de la formation avec un petit livret dans lequel ses points forts et ses axes d’améliorations seront consignés.</a:t>
            </a:r>
          </a:p>
          <a:p>
            <a:pPr marL="0" indent="0" algn="just">
              <a:spcBef>
                <a:spcPts val="0"/>
              </a:spcBef>
              <a:buNone/>
            </a:pPr>
            <a:endParaRPr lang="fr-FR" sz="800" dirty="0">
              <a:latin typeface="Arial" panose="020B0604020202020204" pitchFamily="34" charset="0"/>
            </a:endParaRPr>
          </a:p>
          <a:p>
            <a:pPr marL="0" indent="0" algn="just">
              <a:spcBef>
                <a:spcPts val="0"/>
              </a:spcBef>
              <a:buNone/>
            </a:pPr>
            <a:endParaRPr lang="fr-FR" sz="800" dirty="0">
              <a:latin typeface="Arial" panose="020B0604020202020204" pitchFamily="34" charset="0"/>
            </a:endParaRPr>
          </a:p>
          <a:p>
            <a:pPr marL="0" indent="0" algn="just">
              <a:spcBef>
                <a:spcPts val="0"/>
              </a:spcBef>
              <a:buNone/>
            </a:pPr>
            <a:endParaRPr lang="fr-FR" sz="800" dirty="0">
              <a:latin typeface="Arial" panose="020B0604020202020204" pitchFamily="34" charset="0"/>
            </a:endParaRPr>
          </a:p>
          <a:p>
            <a:pPr marL="0" indent="0" algn="just">
              <a:spcBef>
                <a:spcPts val="0"/>
              </a:spcBef>
              <a:buNone/>
            </a:pPr>
            <a:endParaRPr lang="fr-FR" sz="800" dirty="0">
              <a:latin typeface="Arial" panose="020B0604020202020204" pitchFamily="34" charset="0"/>
            </a:endParaRPr>
          </a:p>
          <a:p>
            <a:pPr marL="0" indent="0">
              <a:spcBef>
                <a:spcPts val="0"/>
              </a:spcBef>
              <a:buNone/>
            </a:pPr>
            <a:endParaRPr lang="fr-FR" sz="600" dirty="0">
              <a:latin typeface="Arial" panose="020B0604020202020204" pitchFamily="34" charset="0"/>
            </a:endParaRPr>
          </a:p>
        </p:txBody>
      </p:sp>
      <p:pic>
        <p:nvPicPr>
          <p:cNvPr id="4" name="Espace réservé du contenu 12">
            <a:extLst>
              <a:ext uri="{FF2B5EF4-FFF2-40B4-BE49-F238E27FC236}">
                <a16:creationId xmlns:a16="http://schemas.microsoft.com/office/drawing/2014/main" id="{24515FB2-4173-4085-A379-78278B181645}"/>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68923" y="788913"/>
            <a:ext cx="1577086" cy="1115294"/>
          </a:xfrm>
          <a:prstGeom prst="rect">
            <a:avLst/>
          </a:prstGeom>
        </p:spPr>
      </p:pic>
      <p:pic>
        <p:nvPicPr>
          <p:cNvPr id="5" name="Image 4" descr="C:\Users\Stephanie\AppData\Local\Microsoft\Windows\INetCache\Content.MSO\B21C2AA7.tmp">
            <a:hlinkClick r:id="rId3"/>
            <a:extLst>
              <a:ext uri="{FF2B5EF4-FFF2-40B4-BE49-F238E27FC236}">
                <a16:creationId xmlns:a16="http://schemas.microsoft.com/office/drawing/2014/main" id="{5C0FB6FD-8A68-4411-8A2F-0B398036B1EE}"/>
              </a:ext>
            </a:extLst>
          </p:cNvPr>
          <p:cNvPicPr/>
          <p:nvPr/>
        </p:nvPicPr>
        <p:blipFill>
          <a:blip r:embed="rId4">
            <a:extLst>
              <a:ext uri="{28A0092B-C50C-407E-A947-70E740481C1C}">
                <a14:useLocalDpi xmlns:a14="http://schemas.microsoft.com/office/drawing/2010/main" val="0"/>
              </a:ext>
            </a:extLst>
          </a:blip>
          <a:srcRect/>
          <a:stretch>
            <a:fillRect/>
          </a:stretch>
        </p:blipFill>
        <p:spPr bwMode="auto">
          <a:xfrm>
            <a:off x="4561266" y="851856"/>
            <a:ext cx="1502742" cy="988396"/>
          </a:xfrm>
          <a:prstGeom prst="rect">
            <a:avLst/>
          </a:prstGeom>
          <a:noFill/>
          <a:ln>
            <a:noFill/>
          </a:ln>
        </p:spPr>
      </p:pic>
      <p:graphicFrame>
        <p:nvGraphicFramePr>
          <p:cNvPr id="9" name="Tableau 9">
            <a:extLst>
              <a:ext uri="{FF2B5EF4-FFF2-40B4-BE49-F238E27FC236}">
                <a16:creationId xmlns:a16="http://schemas.microsoft.com/office/drawing/2014/main" id="{7F85BE34-3C4C-472B-B05E-BA6FAD02EC25}"/>
              </a:ext>
            </a:extLst>
          </p:cNvPr>
          <p:cNvGraphicFramePr>
            <a:graphicFrameLocks noGrp="1"/>
          </p:cNvGraphicFramePr>
          <p:nvPr>
            <p:extLst>
              <p:ext uri="{D42A27DB-BD31-4B8C-83A1-F6EECF244321}">
                <p14:modId xmlns:p14="http://schemas.microsoft.com/office/powerpoint/2010/main" val="2272118270"/>
              </p:ext>
            </p:extLst>
          </p:nvPr>
        </p:nvGraphicFramePr>
        <p:xfrm>
          <a:off x="4512287" y="3273412"/>
          <a:ext cx="1871661" cy="4815840"/>
        </p:xfrm>
        <a:graphic>
          <a:graphicData uri="http://schemas.openxmlformats.org/drawingml/2006/table">
            <a:tbl>
              <a:tblPr firstRow="1" bandRow="1">
                <a:tableStyleId>{5C22544A-7EE6-4342-B048-85BDC9FD1C3A}</a:tableStyleId>
              </a:tblPr>
              <a:tblGrid>
                <a:gridCol w="1871661">
                  <a:extLst>
                    <a:ext uri="{9D8B030D-6E8A-4147-A177-3AD203B41FA5}">
                      <a16:colId xmlns:a16="http://schemas.microsoft.com/office/drawing/2014/main" val="227584424"/>
                    </a:ext>
                  </a:extLst>
                </a:gridCol>
              </a:tblGrid>
              <a:tr h="370840">
                <a:tc>
                  <a:txBody>
                    <a:bodyPr/>
                    <a:lstStyle/>
                    <a:p>
                      <a:pPr algn="ctr"/>
                      <a:r>
                        <a:rPr lang="fr-FR" sz="1200" dirty="0">
                          <a:latin typeface="Arial" panose="020B0604020202020204" pitchFamily="34" charset="0"/>
                          <a:cs typeface="Arial" panose="020B0604020202020204" pitchFamily="34" charset="0"/>
                        </a:rPr>
                        <a:t>Durée</a:t>
                      </a:r>
                      <a:r>
                        <a:rPr lang="fr-FR" dirty="0"/>
                        <a:t> &amp; prix</a:t>
                      </a:r>
                    </a:p>
                  </a:txBody>
                  <a:tcPr>
                    <a:solidFill>
                      <a:schemeClr val="accent1"/>
                    </a:solidFill>
                  </a:tcPr>
                </a:tc>
                <a:extLst>
                  <a:ext uri="{0D108BD9-81ED-4DB2-BD59-A6C34878D82A}">
                    <a16:rowId xmlns:a16="http://schemas.microsoft.com/office/drawing/2014/main" val="1711256851"/>
                  </a:ext>
                </a:extLst>
              </a:tr>
              <a:tr h="370840">
                <a:tc>
                  <a:txBody>
                    <a:bodyPr/>
                    <a:lstStyle/>
                    <a:p>
                      <a:pPr algn="ctr"/>
                      <a:r>
                        <a:rPr lang="fr-FR" sz="1000" dirty="0">
                          <a:latin typeface="+mn-lt"/>
                        </a:rPr>
                        <a:t>1 jour – 7 heures</a:t>
                      </a:r>
                    </a:p>
                    <a:p>
                      <a:pPr algn="ctr"/>
                      <a:r>
                        <a:rPr lang="fr-FR" sz="1000" dirty="0">
                          <a:latin typeface="+mn-lt"/>
                        </a:rPr>
                        <a:t>Nous contacter</a:t>
                      </a:r>
                    </a:p>
                  </a:txBody>
                  <a:tcPr>
                    <a:solidFill>
                      <a:schemeClr val="bg1"/>
                    </a:solidFill>
                  </a:tcPr>
                </a:tc>
                <a:extLst>
                  <a:ext uri="{0D108BD9-81ED-4DB2-BD59-A6C34878D82A}">
                    <a16:rowId xmlns:a16="http://schemas.microsoft.com/office/drawing/2014/main" val="2180394845"/>
                  </a:ext>
                </a:extLst>
              </a:tr>
              <a:tr h="370840">
                <a:tc>
                  <a:txBody>
                    <a:bodyPr/>
                    <a:lstStyle/>
                    <a:p>
                      <a:pPr algn="ctr"/>
                      <a:r>
                        <a:rPr lang="fr-FR" sz="1200" b="1" kern="1200" dirty="0">
                          <a:solidFill>
                            <a:schemeClr val="lt1"/>
                          </a:solidFill>
                          <a:latin typeface="Arial" panose="020B0604020202020204" pitchFamily="34" charset="0"/>
                          <a:ea typeface="+mn-ea"/>
                          <a:cs typeface="Arial" panose="020B0604020202020204" pitchFamily="34" charset="0"/>
                        </a:rPr>
                        <a:t>Modalités et délais d’accès</a:t>
                      </a:r>
                    </a:p>
                  </a:txBody>
                  <a:tcPr>
                    <a:solidFill>
                      <a:schemeClr val="accent1"/>
                    </a:solidFill>
                  </a:tcPr>
                </a:tc>
                <a:extLst>
                  <a:ext uri="{0D108BD9-81ED-4DB2-BD59-A6C34878D82A}">
                    <a16:rowId xmlns:a16="http://schemas.microsoft.com/office/drawing/2014/main" val="771322558"/>
                  </a:ext>
                </a:extLst>
              </a:tr>
              <a:tr h="370840">
                <a:tc>
                  <a:txBody>
                    <a:bodyPr/>
                    <a:lstStyle/>
                    <a:p>
                      <a:pPr algn="ctr"/>
                      <a:r>
                        <a:rPr lang="fr-FR" sz="1000" kern="1200" dirty="0">
                          <a:solidFill>
                            <a:schemeClr val="dk1"/>
                          </a:solidFill>
                          <a:latin typeface="+mn-lt"/>
                          <a:ea typeface="+mn-ea"/>
                          <a:cs typeface="+mn-cs"/>
                        </a:rPr>
                        <a:t>Formation en présentiel</a:t>
                      </a:r>
                    </a:p>
                    <a:p>
                      <a:pPr algn="ctr"/>
                      <a:r>
                        <a:rPr lang="fr-FR" sz="1000" kern="1200" dirty="0">
                          <a:solidFill>
                            <a:schemeClr val="dk1"/>
                          </a:solidFill>
                          <a:latin typeface="+mn-lt"/>
                          <a:ea typeface="+mn-ea"/>
                          <a:cs typeface="+mn-cs"/>
                        </a:rPr>
                        <a:t>Nous contacter</a:t>
                      </a:r>
                    </a:p>
                  </a:txBody>
                  <a:tcPr>
                    <a:solidFill>
                      <a:schemeClr val="bg1"/>
                    </a:solidFill>
                  </a:tcPr>
                </a:tc>
                <a:extLst>
                  <a:ext uri="{0D108BD9-81ED-4DB2-BD59-A6C34878D82A}">
                    <a16:rowId xmlns:a16="http://schemas.microsoft.com/office/drawing/2014/main" val="3052963454"/>
                  </a:ext>
                </a:extLst>
              </a:tr>
              <a:tr h="370840">
                <a:tc>
                  <a:txBody>
                    <a:bodyPr/>
                    <a:lstStyle/>
                    <a:p>
                      <a:pPr algn="ctr"/>
                      <a:r>
                        <a:rPr lang="fr-FR" sz="1200" b="1" kern="1200" dirty="0">
                          <a:solidFill>
                            <a:schemeClr val="lt1"/>
                          </a:solidFill>
                          <a:latin typeface="Arial" panose="020B0604020202020204" pitchFamily="34" charset="0"/>
                          <a:ea typeface="+mn-ea"/>
                          <a:cs typeface="Arial" panose="020B0604020202020204" pitchFamily="34" charset="0"/>
                        </a:rPr>
                        <a:t>Public visé</a:t>
                      </a:r>
                    </a:p>
                  </a:txBody>
                  <a:tcPr>
                    <a:solidFill>
                      <a:schemeClr val="accent1"/>
                    </a:solidFill>
                  </a:tcPr>
                </a:tc>
                <a:extLst>
                  <a:ext uri="{0D108BD9-81ED-4DB2-BD59-A6C34878D82A}">
                    <a16:rowId xmlns:a16="http://schemas.microsoft.com/office/drawing/2014/main" val="1270458598"/>
                  </a:ext>
                </a:extLst>
              </a:tr>
              <a:tr h="370840">
                <a:tc>
                  <a:txBody>
                    <a:bodyPr/>
                    <a:lstStyle/>
                    <a:p>
                      <a:pPr algn="ctr"/>
                      <a:r>
                        <a:rPr lang="fr-FR" sz="1000" kern="1200" dirty="0">
                          <a:solidFill>
                            <a:schemeClr val="dk1"/>
                          </a:solidFill>
                          <a:effectLst/>
                          <a:latin typeface="Arial" panose="020B0604020202020204" pitchFamily="34" charset="0"/>
                          <a:ea typeface="+mn-ea"/>
                          <a:cs typeface="Arial" panose="020B0604020202020204" pitchFamily="34" charset="0"/>
                        </a:rPr>
                        <a:t>Manager et encadrant de proximité </a:t>
                      </a:r>
                      <a:endParaRPr lang="fr-FR" sz="1000" dirty="0">
                        <a:latin typeface="Arial" panose="020B0604020202020204" pitchFamily="34" charset="0"/>
                        <a:cs typeface="Arial" panose="020B0604020202020204" pitchFamily="34" charset="0"/>
                      </a:endParaRPr>
                    </a:p>
                  </a:txBody>
                  <a:tcPr>
                    <a:solidFill>
                      <a:schemeClr val="bg1"/>
                    </a:solidFill>
                  </a:tcPr>
                </a:tc>
                <a:extLst>
                  <a:ext uri="{0D108BD9-81ED-4DB2-BD59-A6C34878D82A}">
                    <a16:rowId xmlns:a16="http://schemas.microsoft.com/office/drawing/2014/main" val="2482214745"/>
                  </a:ext>
                </a:extLst>
              </a:tr>
              <a:tr h="370840">
                <a:tc>
                  <a:txBody>
                    <a:bodyPr/>
                    <a:lstStyle/>
                    <a:p>
                      <a:pPr algn="ctr"/>
                      <a:r>
                        <a:rPr lang="fr-FR" sz="1200" b="1" kern="1200" dirty="0">
                          <a:solidFill>
                            <a:schemeClr val="lt1"/>
                          </a:solidFill>
                          <a:latin typeface="Arial" panose="020B0604020202020204" pitchFamily="34" charset="0"/>
                          <a:ea typeface="+mn-ea"/>
                          <a:cs typeface="Arial" panose="020B0604020202020204" pitchFamily="34" charset="0"/>
                        </a:rPr>
                        <a:t>Prérequis</a:t>
                      </a:r>
                    </a:p>
                  </a:txBody>
                  <a:tcPr>
                    <a:solidFill>
                      <a:schemeClr val="accent1"/>
                    </a:solidFill>
                  </a:tcPr>
                </a:tc>
                <a:extLst>
                  <a:ext uri="{0D108BD9-81ED-4DB2-BD59-A6C34878D82A}">
                    <a16:rowId xmlns:a16="http://schemas.microsoft.com/office/drawing/2014/main" val="1589639937"/>
                  </a:ext>
                </a:extLst>
              </a:tr>
              <a:tr h="370840">
                <a:tc>
                  <a:txBody>
                    <a:bodyPr/>
                    <a:lstStyle/>
                    <a:p>
                      <a:pPr algn="ctr"/>
                      <a:r>
                        <a:rPr lang="fr-FR" sz="1000" kern="1200" dirty="0">
                          <a:solidFill>
                            <a:schemeClr val="dk1"/>
                          </a:solidFill>
                          <a:effectLst/>
                          <a:latin typeface="Arial" panose="020B0604020202020204" pitchFamily="34" charset="0"/>
                          <a:ea typeface="+mn-ea"/>
                          <a:cs typeface="Arial" panose="020B0604020202020204" pitchFamily="34" charset="0"/>
                        </a:rPr>
                        <a:t>Cette formation ne nécessite pas de prérequis</a:t>
                      </a:r>
                    </a:p>
                  </a:txBody>
                  <a:tcPr>
                    <a:solidFill>
                      <a:schemeClr val="bg1"/>
                    </a:solidFill>
                  </a:tcPr>
                </a:tc>
                <a:extLst>
                  <a:ext uri="{0D108BD9-81ED-4DB2-BD59-A6C34878D82A}">
                    <a16:rowId xmlns:a16="http://schemas.microsoft.com/office/drawing/2014/main" val="1704752406"/>
                  </a:ext>
                </a:extLst>
              </a:tr>
              <a:tr h="370840">
                <a:tc>
                  <a:txBody>
                    <a:bodyPr/>
                    <a:lstStyle/>
                    <a:p>
                      <a:pPr algn="ctr"/>
                      <a:r>
                        <a:rPr lang="fr-FR" sz="1200" b="1" kern="1200" dirty="0">
                          <a:solidFill>
                            <a:schemeClr val="lt1"/>
                          </a:solidFill>
                          <a:latin typeface="Arial" panose="020B0604020202020204" pitchFamily="34" charset="0"/>
                          <a:ea typeface="+mn-ea"/>
                          <a:cs typeface="Arial" panose="020B0604020202020204" pitchFamily="34" charset="0"/>
                        </a:rPr>
                        <a:t>Formateur</a:t>
                      </a:r>
                    </a:p>
                  </a:txBody>
                  <a:tcPr>
                    <a:solidFill>
                      <a:schemeClr val="accent1"/>
                    </a:solidFill>
                  </a:tcPr>
                </a:tc>
                <a:extLst>
                  <a:ext uri="{0D108BD9-81ED-4DB2-BD59-A6C34878D82A}">
                    <a16:rowId xmlns:a16="http://schemas.microsoft.com/office/drawing/2014/main" val="358340417"/>
                  </a:ext>
                </a:extLst>
              </a:tr>
              <a:tr h="370840">
                <a:tc>
                  <a:txBody>
                    <a:bodyPr/>
                    <a:lstStyle/>
                    <a:p>
                      <a:pPr algn="ctr"/>
                      <a:r>
                        <a:rPr lang="fr-FR" sz="1000" kern="1200" dirty="0">
                          <a:solidFill>
                            <a:schemeClr val="dk1"/>
                          </a:solidFill>
                          <a:effectLst/>
                          <a:latin typeface="Arial" panose="020B0604020202020204" pitchFamily="34" charset="0"/>
                          <a:ea typeface="+mn-ea"/>
                          <a:cs typeface="Arial" panose="020B0604020202020204" pitchFamily="34" charset="0"/>
                        </a:rPr>
                        <a:t>Jean-Louis CASSARINO</a:t>
                      </a:r>
                    </a:p>
                  </a:txBody>
                  <a:tcPr>
                    <a:solidFill>
                      <a:schemeClr val="bg1"/>
                    </a:solidFill>
                  </a:tcPr>
                </a:tc>
                <a:extLst>
                  <a:ext uri="{0D108BD9-81ED-4DB2-BD59-A6C34878D82A}">
                    <a16:rowId xmlns:a16="http://schemas.microsoft.com/office/drawing/2014/main" val="2433940632"/>
                  </a:ext>
                </a:extLst>
              </a:tr>
              <a:tr h="370840">
                <a:tc>
                  <a:txBody>
                    <a:bodyPr/>
                    <a:lstStyle/>
                    <a:p>
                      <a:pPr algn="ctr"/>
                      <a:r>
                        <a:rPr lang="fr-FR" sz="1200" b="1" kern="1200" dirty="0">
                          <a:solidFill>
                            <a:schemeClr val="lt1"/>
                          </a:solidFill>
                          <a:latin typeface="Arial" panose="020B0604020202020204" pitchFamily="34" charset="0"/>
                          <a:ea typeface="+mn-ea"/>
                          <a:cs typeface="Arial" panose="020B0604020202020204" pitchFamily="34" charset="0"/>
                        </a:rPr>
                        <a:t>Accessibilité</a:t>
                      </a:r>
                    </a:p>
                  </a:txBody>
                  <a:tcPr>
                    <a:solidFill>
                      <a:schemeClr val="accent1"/>
                    </a:solidFill>
                  </a:tcPr>
                </a:tc>
                <a:extLst>
                  <a:ext uri="{0D108BD9-81ED-4DB2-BD59-A6C34878D82A}">
                    <a16:rowId xmlns:a16="http://schemas.microsoft.com/office/drawing/2014/main" val="827610496"/>
                  </a:ext>
                </a:extLst>
              </a:tr>
              <a:tr h="370840">
                <a:tc>
                  <a:txBody>
                    <a:bodyPr/>
                    <a:lstStyle/>
                    <a:p>
                      <a:pPr algn="ctr"/>
                      <a:r>
                        <a:rPr lang="fr-FR" sz="1000" kern="1200" dirty="0">
                          <a:solidFill>
                            <a:schemeClr val="dk1"/>
                          </a:solidFill>
                          <a:effectLst/>
                          <a:latin typeface="Arial" panose="020B0604020202020204" pitchFamily="34" charset="0"/>
                          <a:ea typeface="+mn-ea"/>
                          <a:cs typeface="Arial" panose="020B0604020202020204" pitchFamily="34" charset="0"/>
                        </a:rPr>
                        <a:t>Cette formation peut s’adresser aux personnes en situation de handicap</a:t>
                      </a:r>
                    </a:p>
                  </a:txBody>
                  <a:tcPr>
                    <a:solidFill>
                      <a:schemeClr val="bg1"/>
                    </a:solidFill>
                  </a:tcPr>
                </a:tc>
                <a:extLst>
                  <a:ext uri="{0D108BD9-81ED-4DB2-BD59-A6C34878D82A}">
                    <a16:rowId xmlns:a16="http://schemas.microsoft.com/office/drawing/2014/main" val="2628694215"/>
                  </a:ext>
                </a:extLst>
              </a:tr>
            </a:tbl>
          </a:graphicData>
        </a:graphic>
      </p:graphicFrame>
      <p:sp>
        <p:nvSpPr>
          <p:cNvPr id="10" name="ZoneTexte 9">
            <a:extLst>
              <a:ext uri="{FF2B5EF4-FFF2-40B4-BE49-F238E27FC236}">
                <a16:creationId xmlns:a16="http://schemas.microsoft.com/office/drawing/2014/main" id="{1A271C10-85DF-4549-9841-B15255A63A22}"/>
              </a:ext>
            </a:extLst>
          </p:cNvPr>
          <p:cNvSpPr txBox="1"/>
          <p:nvPr/>
        </p:nvSpPr>
        <p:spPr>
          <a:xfrm>
            <a:off x="428929" y="10695201"/>
            <a:ext cx="5918483" cy="707886"/>
          </a:xfrm>
          <a:prstGeom prst="rect">
            <a:avLst/>
          </a:prstGeom>
          <a:noFill/>
        </p:spPr>
        <p:txBody>
          <a:bodyPr wrap="square" rtlCol="0">
            <a:spAutoFit/>
          </a:bodyPr>
          <a:lstStyle/>
          <a:p>
            <a:pPr algn="ctr"/>
            <a:r>
              <a:rPr lang="fr-FR" sz="800" i="1" dirty="0">
                <a:solidFill>
                  <a:schemeClr val="accent1">
                    <a:lumMod val="40000"/>
                    <a:lumOff val="60000"/>
                  </a:schemeClr>
                </a:solidFill>
                <a:latin typeface="Arial" panose="020B0604020202020204" pitchFamily="34" charset="0"/>
                <a:cs typeface="Arial" panose="020B0604020202020204" pitchFamily="34" charset="0"/>
              </a:rPr>
              <a:t>Acced’Performances SASU – 4-6, Rue des Chauffours – CS70006 – 95095 CERGY</a:t>
            </a:r>
          </a:p>
          <a:p>
            <a:pPr algn="ctr"/>
            <a:r>
              <a:rPr lang="fr-FR" sz="800" i="1" dirty="0">
                <a:solidFill>
                  <a:schemeClr val="accent1">
                    <a:lumMod val="40000"/>
                    <a:lumOff val="60000"/>
                  </a:schemeClr>
                </a:solidFill>
                <a:latin typeface="Arial" panose="020B0604020202020204" pitchFamily="34" charset="0"/>
                <a:cs typeface="Arial" panose="020B0604020202020204" pitchFamily="34" charset="0"/>
              </a:rPr>
              <a:t>Tel: 01.34.46.97.14. / 06.24.73.41.21. e-mail: </a:t>
            </a:r>
            <a:r>
              <a:rPr lang="fr-FR" sz="800" i="1" dirty="0">
                <a:solidFill>
                  <a:schemeClr val="accent1">
                    <a:lumMod val="40000"/>
                    <a:lumOff val="60000"/>
                  </a:schemeClr>
                </a:solidFill>
                <a:latin typeface="Arial" panose="020B0604020202020204" pitchFamily="34" charset="0"/>
                <a:cs typeface="Arial" panose="020B0604020202020204" pitchFamily="34" charset="0"/>
                <a:hlinkClick r:id="rId5"/>
              </a:rPr>
              <a:t>contact@accedperformances.fr</a:t>
            </a:r>
            <a:endParaRPr lang="fr-FR" sz="800" i="1" dirty="0">
              <a:solidFill>
                <a:schemeClr val="accent1">
                  <a:lumMod val="40000"/>
                  <a:lumOff val="60000"/>
                </a:schemeClr>
              </a:solidFill>
              <a:latin typeface="Arial" panose="020B0604020202020204" pitchFamily="34" charset="0"/>
              <a:cs typeface="Arial" panose="020B0604020202020204" pitchFamily="34" charset="0"/>
            </a:endParaRPr>
          </a:p>
          <a:p>
            <a:pPr algn="ctr"/>
            <a:r>
              <a:rPr lang="fr-FR" sz="800" i="1" dirty="0">
                <a:solidFill>
                  <a:schemeClr val="accent1">
                    <a:lumMod val="40000"/>
                    <a:lumOff val="60000"/>
                  </a:schemeClr>
                </a:solidFill>
                <a:latin typeface="Arial" panose="020B0604020202020204" pitchFamily="34" charset="0"/>
                <a:cs typeface="Arial" panose="020B0604020202020204" pitchFamily="34" charset="0"/>
                <a:hlinkClick r:id="rId6"/>
              </a:rPr>
              <a:t>www.accedperformances.com</a:t>
            </a:r>
            <a:endParaRPr lang="fr-FR" sz="800" i="1" dirty="0">
              <a:solidFill>
                <a:schemeClr val="accent1">
                  <a:lumMod val="40000"/>
                  <a:lumOff val="60000"/>
                </a:schemeClr>
              </a:solidFill>
              <a:latin typeface="Arial" panose="020B0604020202020204" pitchFamily="34" charset="0"/>
              <a:cs typeface="Arial" panose="020B0604020202020204" pitchFamily="34" charset="0"/>
            </a:endParaRPr>
          </a:p>
          <a:p>
            <a:pPr algn="ctr"/>
            <a:r>
              <a:rPr lang="fr-FR" sz="800" i="1" dirty="0">
                <a:solidFill>
                  <a:schemeClr val="accent1">
                    <a:lumMod val="40000"/>
                    <a:lumOff val="60000"/>
                  </a:schemeClr>
                </a:solidFill>
                <a:latin typeface="Arial" panose="020B0604020202020204" pitchFamily="34" charset="0"/>
                <a:cs typeface="Arial" panose="020B0604020202020204" pitchFamily="34" charset="0"/>
              </a:rPr>
              <a:t>SIRET: 49425323000036 – Déclaration d’activité: 11950448995</a:t>
            </a:r>
          </a:p>
          <a:p>
            <a:r>
              <a:rPr lang="fr-FR" sz="800" i="1" dirty="0">
                <a:solidFill>
                  <a:schemeClr val="accent1">
                    <a:lumMod val="40000"/>
                    <a:lumOff val="60000"/>
                  </a:schemeClr>
                </a:solidFill>
                <a:latin typeface="HelveticaNeueLT Std"/>
              </a:rPr>
              <a:t> </a:t>
            </a:r>
            <a:r>
              <a:rPr lang="fr-FR" sz="800" i="1" dirty="0">
                <a:solidFill>
                  <a:schemeClr val="accent1">
                    <a:lumMod val="40000"/>
                    <a:lumOff val="60000"/>
                  </a:schemeClr>
                </a:solidFill>
                <a:latin typeface="Arial" panose="020B0604020202020204" pitchFamily="34" charset="0"/>
                <a:cs typeface="Arial" panose="020B0604020202020204" pitchFamily="34" charset="0"/>
              </a:rPr>
              <a:t>maj 11/2022</a:t>
            </a:r>
          </a:p>
        </p:txBody>
      </p:sp>
      <p:sp>
        <p:nvSpPr>
          <p:cNvPr id="13" name="ZoneTexte 12">
            <a:extLst>
              <a:ext uri="{FF2B5EF4-FFF2-40B4-BE49-F238E27FC236}">
                <a16:creationId xmlns:a16="http://schemas.microsoft.com/office/drawing/2014/main" id="{CC671100-879C-4AC6-9152-0CA42D404FF2}"/>
              </a:ext>
            </a:extLst>
          </p:cNvPr>
          <p:cNvSpPr txBox="1"/>
          <p:nvPr/>
        </p:nvSpPr>
        <p:spPr>
          <a:xfrm>
            <a:off x="510588" y="8235938"/>
            <a:ext cx="5383033" cy="2459263"/>
          </a:xfrm>
          <a:prstGeom prst="rect">
            <a:avLst/>
          </a:prstGeom>
          <a:noFill/>
        </p:spPr>
        <p:txBody>
          <a:bodyPr wrap="square" rtlCol="0">
            <a:spAutoFit/>
          </a:bodyPr>
          <a:lstStyle/>
          <a:p>
            <a:pPr>
              <a:lnSpc>
                <a:spcPct val="107000"/>
              </a:lnSpc>
              <a:spcAft>
                <a:spcPts val="800"/>
              </a:spcAft>
            </a:pPr>
            <a:r>
              <a:rPr lang="fr-FR" sz="1200" b="1" dirty="0">
                <a:solidFill>
                  <a:srgbClr val="0070C0"/>
                </a:solidFill>
                <a:latin typeface="Arial" panose="020B0604020202020204" pitchFamily="34" charset="0"/>
                <a:cs typeface="Arial" panose="020B0604020202020204" pitchFamily="34" charset="0"/>
              </a:rPr>
              <a:t>		Méthode pédagogique :</a:t>
            </a:r>
          </a:p>
          <a:p>
            <a:pPr>
              <a:lnSpc>
                <a:spcPct val="107000"/>
              </a:lnSpc>
              <a:spcAft>
                <a:spcPts val="800"/>
              </a:spcAft>
            </a:pPr>
            <a:r>
              <a:rPr lang="fr-FR" sz="1000" dirty="0">
                <a:effectLst/>
                <a:latin typeface="Arial" panose="020B0604020202020204" pitchFamily="34" charset="0"/>
                <a:ea typeface="Calibri" panose="020F0502020204030204" pitchFamily="34" charset="0"/>
                <a:cs typeface="Arial" panose="020B0604020202020204" pitchFamily="34" charset="0"/>
              </a:rPr>
              <a:t>Les stagiaires durant la 1 ère journée participent à des exercices créatifs et ludiques issus de la pratique théâtrale et tout en s’appropriant les outils de l’acteur (gestuelle, voix, présence, incarnation, rôle, regard, affirmation, comment faire passer une émotion, un sentiment) ils s’affranchissent peu à peu du regard des autres et de leur propre contrôle pour oser être soi.</a:t>
            </a:r>
          </a:p>
          <a:p>
            <a:pPr>
              <a:lnSpc>
                <a:spcPct val="107000"/>
              </a:lnSpc>
              <a:spcAft>
                <a:spcPts val="800"/>
              </a:spcAft>
            </a:pPr>
            <a:r>
              <a:rPr lang="fr-FR" sz="1000" dirty="0">
                <a:effectLst/>
                <a:latin typeface="Arial" panose="020B0604020202020204" pitchFamily="34" charset="0"/>
                <a:ea typeface="Calibri" panose="020F0502020204030204" pitchFamily="34" charset="0"/>
                <a:cs typeface="Arial" panose="020B0604020202020204" pitchFamily="34" charset="0"/>
              </a:rPr>
              <a:t>Cette formation a pour exigence de proposer un regard personnalisé sur chaque stagiaire et de permettre grâce à l’apport du groupe d’identifier ses atouts et ses axes d’améliorations.</a:t>
            </a:r>
          </a:p>
          <a:p>
            <a:pPr>
              <a:lnSpc>
                <a:spcPct val="107000"/>
              </a:lnSpc>
              <a:spcAft>
                <a:spcPts val="800"/>
              </a:spcAft>
            </a:pPr>
            <a:r>
              <a:rPr lang="fr-FR" sz="1000" dirty="0">
                <a:effectLst/>
                <a:latin typeface="Arial" panose="020B0604020202020204" pitchFamily="34" charset="0"/>
                <a:ea typeface="Calibri" panose="020F0502020204030204" pitchFamily="34" charset="0"/>
                <a:cs typeface="Arial" panose="020B0604020202020204" pitchFamily="34" charset="0"/>
              </a:rPr>
              <a:t>La 2eme journée sera l’occasion pour chaque stagiaire de mettre en pratique les outils ou techniques vus le 1</a:t>
            </a:r>
            <a:r>
              <a:rPr lang="fr-FR" sz="1000" baseline="30000" dirty="0">
                <a:effectLst/>
                <a:latin typeface="Arial" panose="020B0604020202020204" pitchFamily="34" charset="0"/>
                <a:ea typeface="Calibri" panose="020F0502020204030204" pitchFamily="34" charset="0"/>
                <a:cs typeface="Arial" panose="020B0604020202020204" pitchFamily="34" charset="0"/>
              </a:rPr>
              <a:t>er</a:t>
            </a:r>
            <a:r>
              <a:rPr lang="fr-FR" sz="1000" dirty="0">
                <a:effectLst/>
                <a:latin typeface="Arial" panose="020B0604020202020204" pitchFamily="34" charset="0"/>
                <a:ea typeface="Calibri" panose="020F0502020204030204" pitchFamily="34" charset="0"/>
                <a:cs typeface="Arial" panose="020B0604020202020204" pitchFamily="34" charset="0"/>
              </a:rPr>
              <a:t> jour lors d’une mise en situation métier. Il pourra ainsi consolider les axes d’amélioration identifiés le 1</a:t>
            </a:r>
            <a:r>
              <a:rPr lang="fr-FR" sz="1000" baseline="30000" dirty="0">
                <a:effectLst/>
                <a:latin typeface="Arial" panose="020B0604020202020204" pitchFamily="34" charset="0"/>
                <a:ea typeface="Calibri" panose="020F0502020204030204" pitchFamily="34" charset="0"/>
                <a:cs typeface="Arial" panose="020B0604020202020204" pitchFamily="34" charset="0"/>
              </a:rPr>
              <a:t>er</a:t>
            </a:r>
            <a:r>
              <a:rPr lang="fr-FR" sz="1000" dirty="0">
                <a:effectLst/>
                <a:latin typeface="Arial" panose="020B0604020202020204" pitchFamily="34" charset="0"/>
                <a:ea typeface="Calibri" panose="020F0502020204030204" pitchFamily="34" charset="0"/>
                <a:cs typeface="Arial" panose="020B0604020202020204" pitchFamily="34" charset="0"/>
              </a:rPr>
              <a:t> jour par le formateur</a:t>
            </a:r>
          </a:p>
          <a:p>
            <a:endParaRPr lang="fr-FR" dirty="0"/>
          </a:p>
        </p:txBody>
      </p:sp>
      <p:pic>
        <p:nvPicPr>
          <p:cNvPr id="11" name="Image 10">
            <a:extLst>
              <a:ext uri="{FF2B5EF4-FFF2-40B4-BE49-F238E27FC236}">
                <a16:creationId xmlns:a16="http://schemas.microsoft.com/office/drawing/2014/main" id="{EB9530A1-5F6E-45AF-A292-B430A0C15781}"/>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5315460" y="10490062"/>
            <a:ext cx="1374231" cy="734801"/>
          </a:xfrm>
          <a:prstGeom prst="rect">
            <a:avLst/>
          </a:prstGeom>
        </p:spPr>
      </p:pic>
      <p:sp>
        <p:nvSpPr>
          <p:cNvPr id="7" name="ZoneTexte 6">
            <a:extLst>
              <a:ext uri="{FF2B5EF4-FFF2-40B4-BE49-F238E27FC236}">
                <a16:creationId xmlns:a16="http://schemas.microsoft.com/office/drawing/2014/main" id="{1EF2FD3E-84F6-125F-82E5-51ED87A53C21}"/>
              </a:ext>
            </a:extLst>
          </p:cNvPr>
          <p:cNvSpPr txBox="1"/>
          <p:nvPr/>
        </p:nvSpPr>
        <p:spPr>
          <a:xfrm>
            <a:off x="5231050" y="11201644"/>
            <a:ext cx="1543050" cy="276999"/>
          </a:xfrm>
          <a:prstGeom prst="rect">
            <a:avLst/>
          </a:prstGeom>
          <a:noFill/>
        </p:spPr>
        <p:txBody>
          <a:bodyPr wrap="square">
            <a:spAutoFit/>
          </a:bodyPr>
          <a:lstStyle/>
          <a:p>
            <a:pPr algn="ctr"/>
            <a:r>
              <a:rPr lang="fr-FR" sz="600" i="1" dirty="0">
                <a:solidFill>
                  <a:srgbClr val="4472C4"/>
                </a:solidFill>
                <a:effectLst/>
                <a:latin typeface="Arial" panose="020B0604020202020204" pitchFamily="34" charset="0"/>
                <a:ea typeface="Times New Roman" panose="02020603050405020304" pitchFamily="18" charset="0"/>
              </a:rPr>
              <a:t>La certification qualité a été délivrée au titre des actions de formations</a:t>
            </a:r>
            <a:endParaRPr lang="fr-FR" sz="600" dirty="0"/>
          </a:p>
        </p:txBody>
      </p:sp>
    </p:spTree>
    <p:extLst>
      <p:ext uri="{BB962C8B-B14F-4D97-AF65-F5344CB8AC3E}">
        <p14:creationId xmlns:p14="http://schemas.microsoft.com/office/powerpoint/2010/main" val="80038712"/>
      </p:ext>
    </p:extLst>
  </p:cSld>
  <p:clrMapOvr>
    <a:masterClrMapping/>
  </p:clrMapOvr>
</p:sld>
</file>

<file path=ppt/theme/theme1.xml><?xml version="1.0" encoding="utf-8"?>
<a:theme xmlns:a="http://schemas.openxmlformats.org/drawingml/2006/main" name="Thème Office">
  <a:themeElements>
    <a:clrScheme name="Thème 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Thème 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Thème 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100</TotalTime>
  <Words>419</Words>
  <Application>Microsoft Office PowerPoint</Application>
  <PresentationFormat>Grand écran</PresentationFormat>
  <Paragraphs>47</Paragraphs>
  <Slides>1</Slides>
  <Notes>0</Notes>
  <HiddenSlides>0</HiddenSlides>
  <MMClips>0</MMClips>
  <ScaleCrop>false</ScaleCrop>
  <HeadingPairs>
    <vt:vector size="6" baseType="variant">
      <vt:variant>
        <vt:lpstr>Polices utilisées</vt:lpstr>
      </vt:variant>
      <vt:variant>
        <vt:i4>4</vt:i4>
      </vt:variant>
      <vt:variant>
        <vt:lpstr>Thème</vt:lpstr>
      </vt:variant>
      <vt:variant>
        <vt:i4>1</vt:i4>
      </vt:variant>
      <vt:variant>
        <vt:lpstr>Titres des diapositives</vt:lpstr>
      </vt:variant>
      <vt:variant>
        <vt:i4>1</vt:i4>
      </vt:variant>
    </vt:vector>
  </HeadingPairs>
  <TitlesOfParts>
    <vt:vector size="6" baseType="lpstr">
      <vt:lpstr>Arial</vt:lpstr>
      <vt:lpstr>Calibri</vt:lpstr>
      <vt:lpstr>Calibri Light</vt:lpstr>
      <vt:lpstr>HelveticaNeueLT Std</vt:lpstr>
      <vt:lpstr>Thème Office</vt:lpstr>
      <vt:lpstr>Les outils du théâtre au service de la communication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Communication managériale</dc:title>
  <dc:creator>Stéphanie Frapsauce</dc:creator>
  <cp:lastModifiedBy>Stéphanie Frapsauce</cp:lastModifiedBy>
  <cp:revision>11</cp:revision>
  <cp:lastPrinted>2021-11-09T10:43:40Z</cp:lastPrinted>
  <dcterms:created xsi:type="dcterms:W3CDTF">2018-09-11T15:02:54Z</dcterms:created>
  <dcterms:modified xsi:type="dcterms:W3CDTF">2023-06-13T11:42:43Z</dcterms:modified>
</cp:coreProperties>
</file>