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6" d="100"/>
          <a:sy n="96" d="100"/>
        </p:scale>
        <p:origin x="2760" y="-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21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760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91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43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37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080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13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686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045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54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hyperlink" Target="https://www.google.fr/imgres?imgurl=http://www.lpbaudelaire.fr/wp-content/uploads/communication-entreprise.jpg&amp;imgrefurl=http://www.lpbaudelaire.fr/forum-entreprises/communication-entreprise/&amp;docid=TXJvauMlRY2FsM&amp;tbnid=eENVfTGI0ZfMIM:&amp;vet=10ahUKEwjhvpmtobPdAhUpyYUKHc2LDrkQMwg5KAkwCQ..i&amp;w=1024&amp;h=655&amp;bih=651&amp;biw=1366&amp;q=communication%20entreprise&amp;ved=0ahUKEwjhvpmtobPdAhUpyYUKHc2LDrkQMwg5KAkwCQ&amp;iact=mrc&amp;uact=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http://www.accedperformances.com/" TargetMode="External"/><Relationship Id="rId4" Type="http://schemas.openxmlformats.org/officeDocument/2006/relationships/hyperlink" Target="mailto:contact@accedperformances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5A731-9A25-472F-83CE-4300D0530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2031815"/>
            <a:ext cx="5915025" cy="675176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courage managérial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E9B392-C048-41C9-A0AD-B06FAF169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9" y="2945659"/>
            <a:ext cx="3843837" cy="5280218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200" b="1" dirty="0">
                <a:solidFill>
                  <a:srgbClr val="FF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Objectif :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buNone/>
            </a:pPr>
            <a:endParaRPr lang="fr-FR" sz="100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l’issu de cette formation les participants sont capables de :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Développer sa capacité à affronter le regard du groupe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Savoir s’affirmer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Développer une meilleure communication pour mieux travailler ensemble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Utiliser leurs émotions pour une communication vivante et assertive. 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Gagner en affirmation, en charisme et en légitimité pour mieux communiquer 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fr-FR" sz="800" dirty="0">
              <a:solidFill>
                <a:srgbClr val="FF33CC"/>
              </a:solidFill>
              <a:latin typeface="Arial" panose="020B0604020202020204" pitchFamily="34" charset="0"/>
            </a:endParaRP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200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Contenu de la formation :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formation se passera dans un espace modulable sans vidéo projecteur (pas de slides).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s’agira de </a:t>
            </a:r>
            <a:r>
              <a:rPr lang="fr-F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mises en situations</a:t>
            </a: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mises en situations se feront parfois par 2 mais le plus souvent seul face au groupe.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 qui aura pour effet de permettre aux stagiaires de s’affranchir peu à peu du regard du groupe et d’envisager plus librement de nouvelles postures en communication.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Cette formation a pour exigence de proposer </a:t>
            </a:r>
            <a:r>
              <a:rPr lang="fr-F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regard personnalisé</a:t>
            </a: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sur chaque stagiaire et de permettre, grâce à l’apport du groupe, d’identifier pour chacun, les atouts et les axes d’améliorations.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stagiaire repartira de la formation avec un petit livret dans lequel ses </a:t>
            </a:r>
            <a:r>
              <a:rPr lang="fr-FR" sz="1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points forts et ses axes d’améliorations</a:t>
            </a: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seront consignés.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Cette formation a pour exigence de proposer un regard personnalisé sur chaque stagiaire et de permettre, grâce à l’apport du groupe, d’identifier pour chacun, les atouts et les axes d’améliorations.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 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Le stagiaire repartira de la formation avec un petit livret dans lequel ses points forts et ses axes d’améliorations seront consignés.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600" dirty="0">
              <a:latin typeface="Arial" panose="020B0604020202020204" pitchFamily="34" charset="0"/>
            </a:endParaRPr>
          </a:p>
        </p:txBody>
      </p:sp>
      <p:pic>
        <p:nvPicPr>
          <p:cNvPr id="5" name="Image 4" descr="C:\Users\Stephanie\AppData\Local\Microsoft\Windows\INetCache\Content.MSO\B21C2AA7.tmp">
            <a:hlinkClick r:id="rId2"/>
            <a:extLst>
              <a:ext uri="{FF2B5EF4-FFF2-40B4-BE49-F238E27FC236}">
                <a16:creationId xmlns:a16="http://schemas.microsoft.com/office/drawing/2014/main" id="{5C0FB6FD-8A68-4411-8A2F-0B398036B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266" y="851856"/>
            <a:ext cx="1502742" cy="98839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7F85BE34-3C4C-472B-B05E-BA6FAD02E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778172"/>
              </p:ext>
            </p:extLst>
          </p:nvPr>
        </p:nvGraphicFramePr>
        <p:xfrm>
          <a:off x="4512287" y="3273412"/>
          <a:ext cx="1871661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661">
                  <a:extLst>
                    <a:ext uri="{9D8B030D-6E8A-4147-A177-3AD203B41FA5}">
                      <a16:colId xmlns:a16="http://schemas.microsoft.com/office/drawing/2014/main" val="2275844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Durée</a:t>
                      </a:r>
                      <a:r>
                        <a:rPr lang="fr-FR" dirty="0"/>
                        <a:t> &amp; prix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256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+mn-lt"/>
                        </a:rPr>
                        <a:t>1 jour – 7 heures</a:t>
                      </a:r>
                    </a:p>
                    <a:p>
                      <a:pPr algn="ctr"/>
                      <a:r>
                        <a:rPr lang="fr-FR" sz="1000" dirty="0">
                          <a:latin typeface="+mn-lt"/>
                        </a:rPr>
                        <a:t>Nous contacter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394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Modalités et délais d’accès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322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Formation en présentiel </a:t>
                      </a:r>
                      <a:r>
                        <a:rPr lang="fr-FR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 distanciel</a:t>
                      </a:r>
                      <a:endParaRPr lang="fr-FR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Nous contacter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963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Public visé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458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Manager et encadrant de proximité </a:t>
                      </a:r>
                      <a:endParaRPr lang="fr-F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214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Prérequis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39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Cette formation ne nécessite pas de prérequis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752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Formateur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40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Jean-Louis CASSARINO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940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Accessibilité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610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Cette formation peut s’adresser aux personnes en situation de handicap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694215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1A271C10-85DF-4549-9841-B15255A63A22}"/>
              </a:ext>
            </a:extLst>
          </p:cNvPr>
          <p:cNvSpPr txBox="1"/>
          <p:nvPr/>
        </p:nvSpPr>
        <p:spPr>
          <a:xfrm>
            <a:off x="428929" y="10695201"/>
            <a:ext cx="5918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Acced’Performances</a:t>
            </a:r>
            <a:r>
              <a:rPr lang="fr-FR" sz="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SARL – 103, Rue Jouffroy d’Abbans – 75017 PARIS</a:t>
            </a:r>
          </a:p>
          <a:p>
            <a:pPr algn="ctr"/>
            <a:r>
              <a:rPr lang="fr-FR" sz="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01 83 64 40 53 e-mail: </a:t>
            </a:r>
            <a:r>
              <a:rPr lang="fr-FR" sz="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contact@accedperformances.fr</a:t>
            </a:r>
            <a:endParaRPr lang="fr-FR" sz="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www.accedperformances.com</a:t>
            </a:r>
            <a:endParaRPr lang="fr-FR" sz="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SIRET: 49425323000044 – Déclaration d’activité: 11950448995</a:t>
            </a:r>
          </a:p>
          <a:p>
            <a:r>
              <a:rPr lang="fr-FR" sz="800" i="1" dirty="0">
                <a:solidFill>
                  <a:srgbClr val="002060"/>
                </a:solidFill>
                <a:latin typeface="HelveticaNeueLT Std"/>
              </a:rPr>
              <a:t> </a:t>
            </a:r>
            <a:r>
              <a:rPr lang="fr-FR" sz="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 07/2026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C671100-879C-4AC6-9152-0CA42D404FF2}"/>
              </a:ext>
            </a:extLst>
          </p:cNvPr>
          <p:cNvSpPr txBox="1"/>
          <p:nvPr/>
        </p:nvSpPr>
        <p:spPr>
          <a:xfrm>
            <a:off x="555924" y="8241652"/>
            <a:ext cx="5383033" cy="1820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1200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Méthode pédagogique 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Trouver ensemble une définition commune du courage managérial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Travailler sur le savoir se présenter face au groupe grâce à des exercices : Technique des 7 démarreurs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Training autour des 5 clés de l’affirmation de soi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Mise en situation 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932DC5-C69E-44DC-864E-72CA9633A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460" y="10490062"/>
            <a:ext cx="1374231" cy="7348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6D6477-EBB3-3FC3-4EEA-7E3B5A41094E}"/>
              </a:ext>
            </a:extLst>
          </p:cNvPr>
          <p:cNvSpPr txBox="1"/>
          <p:nvPr/>
        </p:nvSpPr>
        <p:spPr>
          <a:xfrm>
            <a:off x="5188225" y="11171903"/>
            <a:ext cx="1501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" i="1" dirty="0">
                <a:solidFill>
                  <a:srgbClr val="4472C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La certification qualité a été délivrée au titre des actions de formations</a:t>
            </a:r>
            <a:endParaRPr lang="fr-FR" sz="6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F122310-125C-6217-A639-9F2BE35F14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608649"/>
            <a:ext cx="2085671" cy="147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387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399</Words>
  <Application>Microsoft Office PowerPoint</Application>
  <PresentationFormat>Grand écran</PresentationFormat>
  <Paragraphs>52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HelveticaNeueLT Std</vt:lpstr>
      <vt:lpstr>Thème Office</vt:lpstr>
      <vt:lpstr>Le courage managérial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managériale</dc:title>
  <dc:creator>Stéphanie Frapsauce</dc:creator>
  <cp:lastModifiedBy>Stéphanie FRAPSAUCE</cp:lastModifiedBy>
  <cp:revision>14</cp:revision>
  <cp:lastPrinted>2021-11-09T10:43:40Z</cp:lastPrinted>
  <dcterms:created xsi:type="dcterms:W3CDTF">2018-09-11T15:02:54Z</dcterms:created>
  <dcterms:modified xsi:type="dcterms:W3CDTF">2026-07-27T12:05:19Z</dcterms:modified>
</cp:coreProperties>
</file>